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4"/>
    <p:sldMasterId id="2147483739" r:id="rId5"/>
  </p:sldMasterIdLst>
  <p:notesMasterIdLst>
    <p:notesMasterId r:id="rId45"/>
  </p:notesMasterIdLst>
  <p:handoutMasterIdLst>
    <p:handoutMasterId r:id="rId46"/>
  </p:handoutMasterIdLst>
  <p:sldIdLst>
    <p:sldId id="342" r:id="rId6"/>
    <p:sldId id="359" r:id="rId7"/>
    <p:sldId id="368" r:id="rId8"/>
    <p:sldId id="371" r:id="rId9"/>
    <p:sldId id="369" r:id="rId10"/>
    <p:sldId id="372" r:id="rId11"/>
    <p:sldId id="356" r:id="rId12"/>
    <p:sldId id="279" r:id="rId13"/>
    <p:sldId id="357" r:id="rId14"/>
    <p:sldId id="360" r:id="rId15"/>
    <p:sldId id="287" r:id="rId16"/>
    <p:sldId id="364" r:id="rId17"/>
    <p:sldId id="276" r:id="rId18"/>
    <p:sldId id="363" r:id="rId19"/>
    <p:sldId id="361" r:id="rId20"/>
    <p:sldId id="362" r:id="rId21"/>
    <p:sldId id="266" r:id="rId22"/>
    <p:sldId id="269" r:id="rId23"/>
    <p:sldId id="259" r:id="rId24"/>
    <p:sldId id="268" r:id="rId25"/>
    <p:sldId id="367" r:id="rId26"/>
    <p:sldId id="270" r:id="rId27"/>
    <p:sldId id="256" r:id="rId28"/>
    <p:sldId id="375" r:id="rId29"/>
    <p:sldId id="300" r:id="rId30"/>
    <p:sldId id="306" r:id="rId31"/>
    <p:sldId id="304" r:id="rId32"/>
    <p:sldId id="301" r:id="rId33"/>
    <p:sldId id="265" r:id="rId34"/>
    <p:sldId id="376" r:id="rId35"/>
    <p:sldId id="302" r:id="rId36"/>
    <p:sldId id="305" r:id="rId37"/>
    <p:sldId id="286" r:id="rId38"/>
    <p:sldId id="283" r:id="rId39"/>
    <p:sldId id="374" r:id="rId40"/>
    <p:sldId id="272" r:id="rId41"/>
    <p:sldId id="275" r:id="rId42"/>
    <p:sldId id="292" r:id="rId43"/>
    <p:sldId id="373" r:id="rId44"/>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F"/>
    <a:srgbClr val="F09304"/>
    <a:srgbClr val="BDCD00"/>
    <a:srgbClr val="003E22"/>
    <a:srgbClr val="0F72B5"/>
    <a:srgbClr val="000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F4E40-E54B-4362-8C9D-C9F8D18BEA72}"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15910844-046D-43F2-8186-C37908CA3F43}">
      <dgm:prSet/>
      <dgm:spPr/>
      <dgm:t>
        <a:bodyPr/>
        <a:lstStyle/>
        <a:p>
          <a:r>
            <a:rPr lang="en-US"/>
            <a:t>You must have a </a:t>
          </a:r>
          <a:r>
            <a:rPr lang="en-US" b="1"/>
            <a:t>3.0 Unweighted GPA</a:t>
          </a:r>
          <a:r>
            <a:rPr lang="en-US"/>
            <a:t> to apply (or a 3.0 Weighted for Seniors). </a:t>
          </a:r>
        </a:p>
      </dgm:t>
    </dgm:pt>
    <dgm:pt modelId="{1AD6F485-D730-44FA-A1EE-D016D1D2CF1E}" type="parTrans" cxnId="{CAF6B230-DC3D-4C85-A58C-3E07D8AEF337}">
      <dgm:prSet/>
      <dgm:spPr/>
      <dgm:t>
        <a:bodyPr/>
        <a:lstStyle/>
        <a:p>
          <a:endParaRPr lang="en-US"/>
        </a:p>
      </dgm:t>
    </dgm:pt>
    <dgm:pt modelId="{16135AB1-43B2-48DC-B631-A009BFE9A64A}" type="sibTrans" cxnId="{CAF6B230-DC3D-4C85-A58C-3E07D8AEF337}">
      <dgm:prSet phldrT="1" phldr="0"/>
      <dgm:spPr/>
      <dgm:t>
        <a:bodyPr/>
        <a:lstStyle/>
        <a:p>
          <a:r>
            <a:rPr lang="en-US"/>
            <a:t>1</a:t>
          </a:r>
        </a:p>
      </dgm:t>
    </dgm:pt>
    <dgm:pt modelId="{D7304B76-C553-449C-B514-0A61FD39F96B}">
      <dgm:prSet/>
      <dgm:spPr/>
      <dgm:t>
        <a:bodyPr/>
        <a:lstStyle/>
        <a:p>
          <a:r>
            <a:rPr lang="en-US"/>
            <a:t>You must apply to Valencia before you do anything else. The application is free, online, and </a:t>
          </a:r>
          <a:r>
            <a:rPr lang="en-US" b="1"/>
            <a:t>CLOSES MARCH 1</a:t>
          </a:r>
          <a:r>
            <a:rPr lang="en-US" b="1" baseline="30000"/>
            <a:t>ST! </a:t>
          </a:r>
          <a:endParaRPr lang="en-US" b="1"/>
        </a:p>
      </dgm:t>
    </dgm:pt>
    <dgm:pt modelId="{29451973-FBFD-49F4-BC2F-31DC70DB9C07}" type="parTrans" cxnId="{ACC9A8BF-89D7-4E5F-AABC-AA40A6883BB4}">
      <dgm:prSet/>
      <dgm:spPr/>
      <dgm:t>
        <a:bodyPr/>
        <a:lstStyle/>
        <a:p>
          <a:endParaRPr lang="en-US"/>
        </a:p>
      </dgm:t>
    </dgm:pt>
    <dgm:pt modelId="{8E168E72-30B4-48BF-8BCE-6D2486118EC5}" type="sibTrans" cxnId="{ACC9A8BF-89D7-4E5F-AABC-AA40A6883BB4}">
      <dgm:prSet phldrT="2" phldr="0"/>
      <dgm:spPr/>
      <dgm:t>
        <a:bodyPr/>
        <a:lstStyle/>
        <a:p>
          <a:r>
            <a:rPr lang="en-US"/>
            <a:t>2</a:t>
          </a:r>
        </a:p>
      </dgm:t>
    </dgm:pt>
    <dgm:pt modelId="{164EC613-BD17-47B2-895B-CF8F54497B45}">
      <dgm:prSet/>
      <dgm:spPr/>
      <dgm:t>
        <a:bodyPr/>
        <a:lstStyle/>
        <a:p>
          <a:r>
            <a:rPr lang="en-US"/>
            <a:t>Click </a:t>
          </a:r>
          <a:r>
            <a:rPr lang="en-US" b="1"/>
            <a:t>“Apply Now” </a:t>
          </a:r>
          <a:r>
            <a:rPr lang="en-US" b="0"/>
            <a:t>and complete your application.</a:t>
          </a:r>
        </a:p>
      </dgm:t>
    </dgm:pt>
    <dgm:pt modelId="{5C823462-B49E-4484-B8DF-EBC673496761}" type="parTrans" cxnId="{EE7D4C1F-BEFC-4973-BB51-63D136C4C42D}">
      <dgm:prSet/>
      <dgm:spPr/>
      <dgm:t>
        <a:bodyPr/>
        <a:lstStyle/>
        <a:p>
          <a:endParaRPr lang="en-US"/>
        </a:p>
      </dgm:t>
    </dgm:pt>
    <dgm:pt modelId="{498A4F49-85B5-4B50-B878-104D5A414A34}" type="sibTrans" cxnId="{EE7D4C1F-BEFC-4973-BB51-63D136C4C42D}">
      <dgm:prSet phldrT="3" phldr="0"/>
      <dgm:spPr/>
      <dgm:t>
        <a:bodyPr/>
        <a:lstStyle/>
        <a:p>
          <a:r>
            <a:rPr lang="en-US"/>
            <a:t>3</a:t>
          </a:r>
        </a:p>
      </dgm:t>
    </dgm:pt>
    <dgm:pt modelId="{EC8C6E8A-964E-44DE-940F-423509DD301C}">
      <dgm:prSet/>
      <dgm:spPr/>
      <dgm:t>
        <a:bodyPr/>
        <a:lstStyle/>
        <a:p>
          <a:r>
            <a:rPr lang="en-US"/>
            <a:t>Take the PERT and achieve passing scores. </a:t>
          </a:r>
        </a:p>
      </dgm:t>
    </dgm:pt>
    <dgm:pt modelId="{A96DB335-DDB1-4FFB-9901-52220EF451CA}" type="parTrans" cxnId="{BDFB909D-104C-4CEC-AB90-CE0F956BFCAF}">
      <dgm:prSet/>
      <dgm:spPr/>
      <dgm:t>
        <a:bodyPr/>
        <a:lstStyle/>
        <a:p>
          <a:endParaRPr lang="en-US"/>
        </a:p>
      </dgm:t>
    </dgm:pt>
    <dgm:pt modelId="{58324D6E-B05E-46BD-BADA-A16FF336EF4B}" type="sibTrans" cxnId="{BDFB909D-104C-4CEC-AB90-CE0F956BFCAF}">
      <dgm:prSet phldrT="4" phldr="0"/>
      <dgm:spPr/>
      <dgm:t>
        <a:bodyPr/>
        <a:lstStyle/>
        <a:p>
          <a:r>
            <a:rPr lang="en-US"/>
            <a:t>4</a:t>
          </a:r>
        </a:p>
      </dgm:t>
    </dgm:pt>
    <dgm:pt modelId="{27C59146-BAD5-45FE-B534-DF810E926FE6}">
      <dgm:prSet/>
      <dgm:spPr/>
      <dgm:t>
        <a:bodyPr/>
        <a:lstStyle/>
        <a:p>
          <a:r>
            <a:rPr lang="en-US"/>
            <a:t>If the student applied in the past but was not admitted, they will have to reapply. </a:t>
          </a:r>
        </a:p>
      </dgm:t>
    </dgm:pt>
    <dgm:pt modelId="{3792936D-CD59-4C61-9454-B8F440CF5C54}" type="parTrans" cxnId="{460A98D9-00C1-48D5-ACE4-CD54D1C4B4F0}">
      <dgm:prSet/>
      <dgm:spPr/>
      <dgm:t>
        <a:bodyPr/>
        <a:lstStyle/>
        <a:p>
          <a:endParaRPr lang="en-US"/>
        </a:p>
      </dgm:t>
    </dgm:pt>
    <dgm:pt modelId="{11E7091E-411B-4B22-A27A-95FFE8B3DA91}" type="sibTrans" cxnId="{460A98D9-00C1-48D5-ACE4-CD54D1C4B4F0}">
      <dgm:prSet phldrT="5" phldr="0"/>
      <dgm:spPr/>
      <dgm:t>
        <a:bodyPr/>
        <a:lstStyle/>
        <a:p>
          <a:r>
            <a:rPr lang="en-US"/>
            <a:t>5</a:t>
          </a:r>
        </a:p>
      </dgm:t>
    </dgm:pt>
    <dgm:pt modelId="{4B140B2B-25C1-4DE6-A241-FF424E09CB37}" type="pres">
      <dgm:prSet presAssocID="{0DAF4E40-E54B-4362-8C9D-C9F8D18BEA72}" presName="linearFlow" presStyleCnt="0">
        <dgm:presLayoutVars>
          <dgm:dir/>
          <dgm:animLvl val="lvl"/>
          <dgm:resizeHandles val="exact"/>
        </dgm:presLayoutVars>
      </dgm:prSet>
      <dgm:spPr/>
    </dgm:pt>
    <dgm:pt modelId="{3E0CEB4D-FBF3-4887-B25F-7925F63197FD}" type="pres">
      <dgm:prSet presAssocID="{15910844-046D-43F2-8186-C37908CA3F43}" presName="compositeNode" presStyleCnt="0"/>
      <dgm:spPr/>
    </dgm:pt>
    <dgm:pt modelId="{86032414-33AE-4102-A4DA-B22AE3368AA7}" type="pres">
      <dgm:prSet presAssocID="{15910844-046D-43F2-8186-C37908CA3F43}" presName="parTx" presStyleLbl="node1" presStyleIdx="0" presStyleCnt="0">
        <dgm:presLayoutVars>
          <dgm:chMax val="0"/>
          <dgm:chPref val="0"/>
          <dgm:bulletEnabled val="1"/>
        </dgm:presLayoutVars>
      </dgm:prSet>
      <dgm:spPr/>
    </dgm:pt>
    <dgm:pt modelId="{2EDB21DC-DA89-42ED-BA1D-4924210BF2CF}" type="pres">
      <dgm:prSet presAssocID="{15910844-046D-43F2-8186-C37908CA3F43}" presName="parSh" presStyleCnt="0"/>
      <dgm:spPr/>
    </dgm:pt>
    <dgm:pt modelId="{4FF654F4-A77A-4D56-811F-B66FF04DDA85}" type="pres">
      <dgm:prSet presAssocID="{15910844-046D-43F2-8186-C37908CA3F43}" presName="lineNode" presStyleLbl="alignAccFollowNode1" presStyleIdx="0" presStyleCnt="15"/>
      <dgm:spPr/>
    </dgm:pt>
    <dgm:pt modelId="{2FFBB5A4-6B00-4C80-A78C-B8C8F442074C}" type="pres">
      <dgm:prSet presAssocID="{15910844-046D-43F2-8186-C37908CA3F43}" presName="lineArrowNode" presStyleLbl="alignAccFollowNode1" presStyleIdx="1" presStyleCnt="15"/>
      <dgm:spPr/>
    </dgm:pt>
    <dgm:pt modelId="{C58E2BDA-6228-435E-86DA-E83E401C93A5}" type="pres">
      <dgm:prSet presAssocID="{16135AB1-43B2-48DC-B631-A009BFE9A64A}" presName="sibTransNodeCircle" presStyleLbl="alignNode1" presStyleIdx="0" presStyleCnt="5">
        <dgm:presLayoutVars>
          <dgm:chMax val="0"/>
          <dgm:bulletEnabled/>
        </dgm:presLayoutVars>
      </dgm:prSet>
      <dgm:spPr/>
    </dgm:pt>
    <dgm:pt modelId="{074F8520-5B0F-4954-A63D-62D7EE419B55}" type="pres">
      <dgm:prSet presAssocID="{16135AB1-43B2-48DC-B631-A009BFE9A64A}" presName="spacerBetweenCircleAndCallout" presStyleCnt="0">
        <dgm:presLayoutVars/>
      </dgm:prSet>
      <dgm:spPr/>
    </dgm:pt>
    <dgm:pt modelId="{D300F06D-C895-48A3-947D-A40DF3B8DB8C}" type="pres">
      <dgm:prSet presAssocID="{15910844-046D-43F2-8186-C37908CA3F43}" presName="nodeText" presStyleLbl="alignAccFollowNode1" presStyleIdx="2" presStyleCnt="15">
        <dgm:presLayoutVars>
          <dgm:bulletEnabled val="1"/>
        </dgm:presLayoutVars>
      </dgm:prSet>
      <dgm:spPr/>
    </dgm:pt>
    <dgm:pt modelId="{516ADE87-30BE-492F-ADCF-6A733C99781A}" type="pres">
      <dgm:prSet presAssocID="{16135AB1-43B2-48DC-B631-A009BFE9A64A}" presName="sibTransComposite" presStyleCnt="0"/>
      <dgm:spPr/>
    </dgm:pt>
    <dgm:pt modelId="{1F84BFAC-9817-434F-B85A-F0E091DB9B4E}" type="pres">
      <dgm:prSet presAssocID="{D7304B76-C553-449C-B514-0A61FD39F96B}" presName="compositeNode" presStyleCnt="0"/>
      <dgm:spPr/>
    </dgm:pt>
    <dgm:pt modelId="{C005B154-8BE8-48CE-848E-3DD611201294}" type="pres">
      <dgm:prSet presAssocID="{D7304B76-C553-449C-B514-0A61FD39F96B}" presName="parTx" presStyleLbl="node1" presStyleIdx="0" presStyleCnt="0">
        <dgm:presLayoutVars>
          <dgm:chMax val="0"/>
          <dgm:chPref val="0"/>
          <dgm:bulletEnabled val="1"/>
        </dgm:presLayoutVars>
      </dgm:prSet>
      <dgm:spPr/>
    </dgm:pt>
    <dgm:pt modelId="{C3D8DCA6-99B1-4F45-A7AA-1C5458ED2B6A}" type="pres">
      <dgm:prSet presAssocID="{D7304B76-C553-449C-B514-0A61FD39F96B}" presName="parSh" presStyleCnt="0"/>
      <dgm:spPr/>
    </dgm:pt>
    <dgm:pt modelId="{78FFE5D0-B4CD-4D0D-ACF3-B60B2F4FF8BA}" type="pres">
      <dgm:prSet presAssocID="{D7304B76-C553-449C-B514-0A61FD39F96B}" presName="lineNode" presStyleLbl="alignAccFollowNode1" presStyleIdx="3" presStyleCnt="15"/>
      <dgm:spPr/>
    </dgm:pt>
    <dgm:pt modelId="{902CD213-10D5-43BA-BDC5-2F29478C7E65}" type="pres">
      <dgm:prSet presAssocID="{D7304B76-C553-449C-B514-0A61FD39F96B}" presName="lineArrowNode" presStyleLbl="alignAccFollowNode1" presStyleIdx="4" presStyleCnt="15"/>
      <dgm:spPr/>
    </dgm:pt>
    <dgm:pt modelId="{86A7CE4D-6BA7-41B8-BCE8-7388655AB8AA}" type="pres">
      <dgm:prSet presAssocID="{8E168E72-30B4-48BF-8BCE-6D2486118EC5}" presName="sibTransNodeCircle" presStyleLbl="alignNode1" presStyleIdx="1" presStyleCnt="5">
        <dgm:presLayoutVars>
          <dgm:chMax val="0"/>
          <dgm:bulletEnabled/>
        </dgm:presLayoutVars>
      </dgm:prSet>
      <dgm:spPr/>
    </dgm:pt>
    <dgm:pt modelId="{4F494E54-F11C-495A-A84F-0317C3B481AE}" type="pres">
      <dgm:prSet presAssocID="{8E168E72-30B4-48BF-8BCE-6D2486118EC5}" presName="spacerBetweenCircleAndCallout" presStyleCnt="0">
        <dgm:presLayoutVars/>
      </dgm:prSet>
      <dgm:spPr/>
    </dgm:pt>
    <dgm:pt modelId="{0E9E555E-A64C-4D39-93AD-7A78AC98F506}" type="pres">
      <dgm:prSet presAssocID="{D7304B76-C553-449C-B514-0A61FD39F96B}" presName="nodeText" presStyleLbl="alignAccFollowNode1" presStyleIdx="5" presStyleCnt="15">
        <dgm:presLayoutVars>
          <dgm:bulletEnabled val="1"/>
        </dgm:presLayoutVars>
      </dgm:prSet>
      <dgm:spPr/>
    </dgm:pt>
    <dgm:pt modelId="{9A0C46C9-1E5A-4D58-A908-2ACFCF6136AA}" type="pres">
      <dgm:prSet presAssocID="{8E168E72-30B4-48BF-8BCE-6D2486118EC5}" presName="sibTransComposite" presStyleCnt="0"/>
      <dgm:spPr/>
    </dgm:pt>
    <dgm:pt modelId="{51C1D493-8422-4220-987D-ACCB254030ED}" type="pres">
      <dgm:prSet presAssocID="{164EC613-BD17-47B2-895B-CF8F54497B45}" presName="compositeNode" presStyleCnt="0"/>
      <dgm:spPr/>
    </dgm:pt>
    <dgm:pt modelId="{5EE9D6EA-0820-4A08-9DB7-F3D4A0636706}" type="pres">
      <dgm:prSet presAssocID="{164EC613-BD17-47B2-895B-CF8F54497B45}" presName="parTx" presStyleLbl="node1" presStyleIdx="0" presStyleCnt="0">
        <dgm:presLayoutVars>
          <dgm:chMax val="0"/>
          <dgm:chPref val="0"/>
          <dgm:bulletEnabled val="1"/>
        </dgm:presLayoutVars>
      </dgm:prSet>
      <dgm:spPr/>
    </dgm:pt>
    <dgm:pt modelId="{1389E3FB-46D3-48B2-98E8-EBA39547D728}" type="pres">
      <dgm:prSet presAssocID="{164EC613-BD17-47B2-895B-CF8F54497B45}" presName="parSh" presStyleCnt="0"/>
      <dgm:spPr/>
    </dgm:pt>
    <dgm:pt modelId="{93AA9B01-F858-4F83-A211-5600A9CBCEA6}" type="pres">
      <dgm:prSet presAssocID="{164EC613-BD17-47B2-895B-CF8F54497B45}" presName="lineNode" presStyleLbl="alignAccFollowNode1" presStyleIdx="6" presStyleCnt="15"/>
      <dgm:spPr/>
    </dgm:pt>
    <dgm:pt modelId="{FC94E6B7-6689-4816-85C7-D54366B6C972}" type="pres">
      <dgm:prSet presAssocID="{164EC613-BD17-47B2-895B-CF8F54497B45}" presName="lineArrowNode" presStyleLbl="alignAccFollowNode1" presStyleIdx="7" presStyleCnt="15"/>
      <dgm:spPr/>
    </dgm:pt>
    <dgm:pt modelId="{C07D3344-8FD0-432F-AFD0-337386A635F9}" type="pres">
      <dgm:prSet presAssocID="{498A4F49-85B5-4B50-B878-104D5A414A34}" presName="sibTransNodeCircle" presStyleLbl="alignNode1" presStyleIdx="2" presStyleCnt="5">
        <dgm:presLayoutVars>
          <dgm:chMax val="0"/>
          <dgm:bulletEnabled/>
        </dgm:presLayoutVars>
      </dgm:prSet>
      <dgm:spPr/>
    </dgm:pt>
    <dgm:pt modelId="{D42E1888-628B-490D-8F0C-DB4B81FF1672}" type="pres">
      <dgm:prSet presAssocID="{498A4F49-85B5-4B50-B878-104D5A414A34}" presName="spacerBetweenCircleAndCallout" presStyleCnt="0">
        <dgm:presLayoutVars/>
      </dgm:prSet>
      <dgm:spPr/>
    </dgm:pt>
    <dgm:pt modelId="{26905509-0656-4249-8DB0-94AA102D9580}" type="pres">
      <dgm:prSet presAssocID="{164EC613-BD17-47B2-895B-CF8F54497B45}" presName="nodeText" presStyleLbl="alignAccFollowNode1" presStyleIdx="8" presStyleCnt="15">
        <dgm:presLayoutVars>
          <dgm:bulletEnabled val="1"/>
        </dgm:presLayoutVars>
      </dgm:prSet>
      <dgm:spPr/>
    </dgm:pt>
    <dgm:pt modelId="{6F9D87C4-2DEA-4ECA-BB3B-3D05FF924571}" type="pres">
      <dgm:prSet presAssocID="{498A4F49-85B5-4B50-B878-104D5A414A34}" presName="sibTransComposite" presStyleCnt="0"/>
      <dgm:spPr/>
    </dgm:pt>
    <dgm:pt modelId="{9520967D-237F-4D81-9FE1-4438763B306A}" type="pres">
      <dgm:prSet presAssocID="{EC8C6E8A-964E-44DE-940F-423509DD301C}" presName="compositeNode" presStyleCnt="0"/>
      <dgm:spPr/>
    </dgm:pt>
    <dgm:pt modelId="{39FCF6F9-15EF-4142-8E08-59D5E1B9C789}" type="pres">
      <dgm:prSet presAssocID="{EC8C6E8A-964E-44DE-940F-423509DD301C}" presName="parTx" presStyleLbl="node1" presStyleIdx="0" presStyleCnt="0">
        <dgm:presLayoutVars>
          <dgm:chMax val="0"/>
          <dgm:chPref val="0"/>
          <dgm:bulletEnabled val="1"/>
        </dgm:presLayoutVars>
      </dgm:prSet>
      <dgm:spPr/>
    </dgm:pt>
    <dgm:pt modelId="{14B0B9BA-6469-4303-89AB-623087AAEB05}" type="pres">
      <dgm:prSet presAssocID="{EC8C6E8A-964E-44DE-940F-423509DD301C}" presName="parSh" presStyleCnt="0"/>
      <dgm:spPr/>
    </dgm:pt>
    <dgm:pt modelId="{F139D2DF-EF1F-480C-B7E8-6C096F6E369C}" type="pres">
      <dgm:prSet presAssocID="{EC8C6E8A-964E-44DE-940F-423509DD301C}" presName="lineNode" presStyleLbl="alignAccFollowNode1" presStyleIdx="9" presStyleCnt="15"/>
      <dgm:spPr/>
    </dgm:pt>
    <dgm:pt modelId="{5444C87F-18A9-4D46-9849-3971C50D985E}" type="pres">
      <dgm:prSet presAssocID="{EC8C6E8A-964E-44DE-940F-423509DD301C}" presName="lineArrowNode" presStyleLbl="alignAccFollowNode1" presStyleIdx="10" presStyleCnt="15"/>
      <dgm:spPr/>
    </dgm:pt>
    <dgm:pt modelId="{AAF52237-3EBE-43B0-92B8-62333332334F}" type="pres">
      <dgm:prSet presAssocID="{58324D6E-B05E-46BD-BADA-A16FF336EF4B}" presName="sibTransNodeCircle" presStyleLbl="alignNode1" presStyleIdx="3" presStyleCnt="5">
        <dgm:presLayoutVars>
          <dgm:chMax val="0"/>
          <dgm:bulletEnabled/>
        </dgm:presLayoutVars>
      </dgm:prSet>
      <dgm:spPr/>
    </dgm:pt>
    <dgm:pt modelId="{8D776B21-FCE4-4066-AA43-64D81D787601}" type="pres">
      <dgm:prSet presAssocID="{58324D6E-B05E-46BD-BADA-A16FF336EF4B}" presName="spacerBetweenCircleAndCallout" presStyleCnt="0">
        <dgm:presLayoutVars/>
      </dgm:prSet>
      <dgm:spPr/>
    </dgm:pt>
    <dgm:pt modelId="{CCB348F3-995C-41A0-B73C-0C45DF101F52}" type="pres">
      <dgm:prSet presAssocID="{EC8C6E8A-964E-44DE-940F-423509DD301C}" presName="nodeText" presStyleLbl="alignAccFollowNode1" presStyleIdx="11" presStyleCnt="15">
        <dgm:presLayoutVars>
          <dgm:bulletEnabled val="1"/>
        </dgm:presLayoutVars>
      </dgm:prSet>
      <dgm:spPr/>
    </dgm:pt>
    <dgm:pt modelId="{374C2DBD-9069-46F0-9BE3-DF8F4AC07A0C}" type="pres">
      <dgm:prSet presAssocID="{58324D6E-B05E-46BD-BADA-A16FF336EF4B}" presName="sibTransComposite" presStyleCnt="0"/>
      <dgm:spPr/>
    </dgm:pt>
    <dgm:pt modelId="{351FCF81-CF2A-46F3-BFAD-FD549F809606}" type="pres">
      <dgm:prSet presAssocID="{27C59146-BAD5-45FE-B534-DF810E926FE6}" presName="compositeNode" presStyleCnt="0"/>
      <dgm:spPr/>
    </dgm:pt>
    <dgm:pt modelId="{314AFEFE-1AAC-4749-898A-2A8B17FF4874}" type="pres">
      <dgm:prSet presAssocID="{27C59146-BAD5-45FE-B534-DF810E926FE6}" presName="parTx" presStyleLbl="node1" presStyleIdx="0" presStyleCnt="0">
        <dgm:presLayoutVars>
          <dgm:chMax val="0"/>
          <dgm:chPref val="0"/>
          <dgm:bulletEnabled val="1"/>
        </dgm:presLayoutVars>
      </dgm:prSet>
      <dgm:spPr/>
    </dgm:pt>
    <dgm:pt modelId="{EDCC70FE-C490-499A-9D01-95C3C44E8BFC}" type="pres">
      <dgm:prSet presAssocID="{27C59146-BAD5-45FE-B534-DF810E926FE6}" presName="parSh" presStyleCnt="0"/>
      <dgm:spPr/>
    </dgm:pt>
    <dgm:pt modelId="{BCA6B6A7-C063-45BF-A4F1-EA4CDF9C15D7}" type="pres">
      <dgm:prSet presAssocID="{27C59146-BAD5-45FE-B534-DF810E926FE6}" presName="lineNode" presStyleLbl="alignAccFollowNode1" presStyleIdx="12" presStyleCnt="15"/>
      <dgm:spPr/>
    </dgm:pt>
    <dgm:pt modelId="{F5D4A0EB-934E-4991-9489-AD655B0EEC9B}" type="pres">
      <dgm:prSet presAssocID="{27C59146-BAD5-45FE-B534-DF810E926FE6}" presName="lineArrowNode" presStyleLbl="alignAccFollowNode1" presStyleIdx="13" presStyleCnt="15"/>
      <dgm:spPr/>
    </dgm:pt>
    <dgm:pt modelId="{22F97113-7CAB-4246-8333-098D3574713C}" type="pres">
      <dgm:prSet presAssocID="{11E7091E-411B-4B22-A27A-95FFE8B3DA91}" presName="sibTransNodeCircle" presStyleLbl="alignNode1" presStyleIdx="4" presStyleCnt="5">
        <dgm:presLayoutVars>
          <dgm:chMax val="0"/>
          <dgm:bulletEnabled/>
        </dgm:presLayoutVars>
      </dgm:prSet>
      <dgm:spPr/>
    </dgm:pt>
    <dgm:pt modelId="{72A0EF11-9C6F-423E-AF49-4DF51BDE5264}" type="pres">
      <dgm:prSet presAssocID="{11E7091E-411B-4B22-A27A-95FFE8B3DA91}" presName="spacerBetweenCircleAndCallout" presStyleCnt="0">
        <dgm:presLayoutVars/>
      </dgm:prSet>
      <dgm:spPr/>
    </dgm:pt>
    <dgm:pt modelId="{EC17BF05-FBE5-40F5-B034-95A6BF6C5914}" type="pres">
      <dgm:prSet presAssocID="{27C59146-BAD5-45FE-B534-DF810E926FE6}" presName="nodeText" presStyleLbl="alignAccFollowNode1" presStyleIdx="14" presStyleCnt="15">
        <dgm:presLayoutVars>
          <dgm:bulletEnabled val="1"/>
        </dgm:presLayoutVars>
      </dgm:prSet>
      <dgm:spPr/>
    </dgm:pt>
  </dgm:ptLst>
  <dgm:cxnLst>
    <dgm:cxn modelId="{A3FB2203-CD7D-414B-A5E0-933D678EE11E}" type="presOf" srcId="{EC8C6E8A-964E-44DE-940F-423509DD301C}" destId="{CCB348F3-995C-41A0-B73C-0C45DF101F52}" srcOrd="0" destOrd="0" presId="urn:microsoft.com/office/officeart/2016/7/layout/LinearArrowProcessNumbered"/>
    <dgm:cxn modelId="{7205390D-8981-4FE7-98E2-C4E08A12CAE0}" type="presOf" srcId="{11E7091E-411B-4B22-A27A-95FFE8B3DA91}" destId="{22F97113-7CAB-4246-8333-098D3574713C}" srcOrd="0" destOrd="0" presId="urn:microsoft.com/office/officeart/2016/7/layout/LinearArrowProcessNumbered"/>
    <dgm:cxn modelId="{EE7D4C1F-BEFC-4973-BB51-63D136C4C42D}" srcId="{0DAF4E40-E54B-4362-8C9D-C9F8D18BEA72}" destId="{164EC613-BD17-47B2-895B-CF8F54497B45}" srcOrd="2" destOrd="0" parTransId="{5C823462-B49E-4484-B8DF-EBC673496761}" sibTransId="{498A4F49-85B5-4B50-B878-104D5A414A34}"/>
    <dgm:cxn modelId="{CAF6B230-DC3D-4C85-A58C-3E07D8AEF337}" srcId="{0DAF4E40-E54B-4362-8C9D-C9F8D18BEA72}" destId="{15910844-046D-43F2-8186-C37908CA3F43}" srcOrd="0" destOrd="0" parTransId="{1AD6F485-D730-44FA-A1EE-D016D1D2CF1E}" sibTransId="{16135AB1-43B2-48DC-B631-A009BFE9A64A}"/>
    <dgm:cxn modelId="{F4DF935B-E11E-41A3-A57F-72171ED09708}" type="presOf" srcId="{8E168E72-30B4-48BF-8BCE-6D2486118EC5}" destId="{86A7CE4D-6BA7-41B8-BCE8-7388655AB8AA}" srcOrd="0" destOrd="0" presId="urn:microsoft.com/office/officeart/2016/7/layout/LinearArrowProcessNumbered"/>
    <dgm:cxn modelId="{C8627D5D-F199-4B29-AF52-FCB5CA5B31C7}" type="presOf" srcId="{16135AB1-43B2-48DC-B631-A009BFE9A64A}" destId="{C58E2BDA-6228-435E-86DA-E83E401C93A5}" srcOrd="0" destOrd="0" presId="urn:microsoft.com/office/officeart/2016/7/layout/LinearArrowProcessNumbered"/>
    <dgm:cxn modelId="{D372F967-7EC9-4BF6-9EEE-933A24868678}" type="presOf" srcId="{15910844-046D-43F2-8186-C37908CA3F43}" destId="{D300F06D-C895-48A3-947D-A40DF3B8DB8C}" srcOrd="0" destOrd="0" presId="urn:microsoft.com/office/officeart/2016/7/layout/LinearArrowProcessNumbered"/>
    <dgm:cxn modelId="{8B843972-DE79-4827-87E1-0D25381FD8A6}" type="presOf" srcId="{D7304B76-C553-449C-B514-0A61FD39F96B}" destId="{0E9E555E-A64C-4D39-93AD-7A78AC98F506}" srcOrd="0" destOrd="0" presId="urn:microsoft.com/office/officeart/2016/7/layout/LinearArrowProcessNumbered"/>
    <dgm:cxn modelId="{5914E972-36BA-463A-90E9-535CEA788C7D}" type="presOf" srcId="{498A4F49-85B5-4B50-B878-104D5A414A34}" destId="{C07D3344-8FD0-432F-AFD0-337386A635F9}" srcOrd="0" destOrd="0" presId="urn:microsoft.com/office/officeart/2016/7/layout/LinearArrowProcessNumbered"/>
    <dgm:cxn modelId="{AE337F5A-A351-4573-85DA-80CC0D879A76}" type="presOf" srcId="{0DAF4E40-E54B-4362-8C9D-C9F8D18BEA72}" destId="{4B140B2B-25C1-4DE6-A241-FF424E09CB37}" srcOrd="0" destOrd="0" presId="urn:microsoft.com/office/officeart/2016/7/layout/LinearArrowProcessNumbered"/>
    <dgm:cxn modelId="{BDFB909D-104C-4CEC-AB90-CE0F956BFCAF}" srcId="{0DAF4E40-E54B-4362-8C9D-C9F8D18BEA72}" destId="{EC8C6E8A-964E-44DE-940F-423509DD301C}" srcOrd="3" destOrd="0" parTransId="{A96DB335-DDB1-4FFB-9901-52220EF451CA}" sibTransId="{58324D6E-B05E-46BD-BADA-A16FF336EF4B}"/>
    <dgm:cxn modelId="{BAB52DAC-5EAF-4247-83F3-54225DEE6015}" type="presOf" srcId="{27C59146-BAD5-45FE-B534-DF810E926FE6}" destId="{EC17BF05-FBE5-40F5-B034-95A6BF6C5914}" srcOrd="0" destOrd="0" presId="urn:microsoft.com/office/officeart/2016/7/layout/LinearArrowProcessNumbered"/>
    <dgm:cxn modelId="{0983DFAF-0CA8-4629-8A86-F0BDA3AFE0F6}" type="presOf" srcId="{164EC613-BD17-47B2-895B-CF8F54497B45}" destId="{26905509-0656-4249-8DB0-94AA102D9580}" srcOrd="0" destOrd="0" presId="urn:microsoft.com/office/officeart/2016/7/layout/LinearArrowProcessNumbered"/>
    <dgm:cxn modelId="{ACC9A8BF-89D7-4E5F-AABC-AA40A6883BB4}" srcId="{0DAF4E40-E54B-4362-8C9D-C9F8D18BEA72}" destId="{D7304B76-C553-449C-B514-0A61FD39F96B}" srcOrd="1" destOrd="0" parTransId="{29451973-FBFD-49F4-BC2F-31DC70DB9C07}" sibTransId="{8E168E72-30B4-48BF-8BCE-6D2486118EC5}"/>
    <dgm:cxn modelId="{460A98D9-00C1-48D5-ACE4-CD54D1C4B4F0}" srcId="{0DAF4E40-E54B-4362-8C9D-C9F8D18BEA72}" destId="{27C59146-BAD5-45FE-B534-DF810E926FE6}" srcOrd="4" destOrd="0" parTransId="{3792936D-CD59-4C61-9454-B8F440CF5C54}" sibTransId="{11E7091E-411B-4B22-A27A-95FFE8B3DA91}"/>
    <dgm:cxn modelId="{E22B55F9-8FD9-4A24-911D-F4B305C6B58A}" type="presOf" srcId="{58324D6E-B05E-46BD-BADA-A16FF336EF4B}" destId="{AAF52237-3EBE-43B0-92B8-62333332334F}" srcOrd="0" destOrd="0" presId="urn:microsoft.com/office/officeart/2016/7/layout/LinearArrowProcessNumbered"/>
    <dgm:cxn modelId="{71FBD8F2-9C7E-4F85-AA1C-8B585A0776DC}" type="presParOf" srcId="{4B140B2B-25C1-4DE6-A241-FF424E09CB37}" destId="{3E0CEB4D-FBF3-4887-B25F-7925F63197FD}" srcOrd="0" destOrd="0" presId="urn:microsoft.com/office/officeart/2016/7/layout/LinearArrowProcessNumbered"/>
    <dgm:cxn modelId="{A800CE18-20B0-4851-BA38-ADF428C37C54}" type="presParOf" srcId="{3E0CEB4D-FBF3-4887-B25F-7925F63197FD}" destId="{86032414-33AE-4102-A4DA-B22AE3368AA7}" srcOrd="0" destOrd="0" presId="urn:microsoft.com/office/officeart/2016/7/layout/LinearArrowProcessNumbered"/>
    <dgm:cxn modelId="{D32D47EC-3C5F-4B6B-A3B7-0E4C75B58174}" type="presParOf" srcId="{3E0CEB4D-FBF3-4887-B25F-7925F63197FD}" destId="{2EDB21DC-DA89-42ED-BA1D-4924210BF2CF}" srcOrd="1" destOrd="0" presId="urn:microsoft.com/office/officeart/2016/7/layout/LinearArrowProcessNumbered"/>
    <dgm:cxn modelId="{A23BC063-10B3-490F-987D-F9D50B141714}" type="presParOf" srcId="{2EDB21DC-DA89-42ED-BA1D-4924210BF2CF}" destId="{4FF654F4-A77A-4D56-811F-B66FF04DDA85}" srcOrd="0" destOrd="0" presId="urn:microsoft.com/office/officeart/2016/7/layout/LinearArrowProcessNumbered"/>
    <dgm:cxn modelId="{B7BFC632-28B5-4B63-9F35-9BFE7FC4F50B}" type="presParOf" srcId="{2EDB21DC-DA89-42ED-BA1D-4924210BF2CF}" destId="{2FFBB5A4-6B00-4C80-A78C-B8C8F442074C}" srcOrd="1" destOrd="0" presId="urn:microsoft.com/office/officeart/2016/7/layout/LinearArrowProcessNumbered"/>
    <dgm:cxn modelId="{48751752-83B4-4278-BC13-CA48DC34F666}" type="presParOf" srcId="{2EDB21DC-DA89-42ED-BA1D-4924210BF2CF}" destId="{C58E2BDA-6228-435E-86DA-E83E401C93A5}" srcOrd="2" destOrd="0" presId="urn:microsoft.com/office/officeart/2016/7/layout/LinearArrowProcessNumbered"/>
    <dgm:cxn modelId="{23925D52-64B9-4E97-BBB8-55AD95263E83}" type="presParOf" srcId="{2EDB21DC-DA89-42ED-BA1D-4924210BF2CF}" destId="{074F8520-5B0F-4954-A63D-62D7EE419B55}" srcOrd="3" destOrd="0" presId="urn:microsoft.com/office/officeart/2016/7/layout/LinearArrowProcessNumbered"/>
    <dgm:cxn modelId="{B10B81E0-700F-4BCD-9A8C-C6418A8B3728}" type="presParOf" srcId="{3E0CEB4D-FBF3-4887-B25F-7925F63197FD}" destId="{D300F06D-C895-48A3-947D-A40DF3B8DB8C}" srcOrd="2" destOrd="0" presId="urn:microsoft.com/office/officeart/2016/7/layout/LinearArrowProcessNumbered"/>
    <dgm:cxn modelId="{811E8D0E-B148-4518-BD1E-96BAEAFF67FD}" type="presParOf" srcId="{4B140B2B-25C1-4DE6-A241-FF424E09CB37}" destId="{516ADE87-30BE-492F-ADCF-6A733C99781A}" srcOrd="1" destOrd="0" presId="urn:microsoft.com/office/officeart/2016/7/layout/LinearArrowProcessNumbered"/>
    <dgm:cxn modelId="{38AD1864-C92B-47A2-834F-D9DD9412304E}" type="presParOf" srcId="{4B140B2B-25C1-4DE6-A241-FF424E09CB37}" destId="{1F84BFAC-9817-434F-B85A-F0E091DB9B4E}" srcOrd="2" destOrd="0" presId="urn:microsoft.com/office/officeart/2016/7/layout/LinearArrowProcessNumbered"/>
    <dgm:cxn modelId="{DDA91B9C-50BF-4503-BA92-4C66F24D308E}" type="presParOf" srcId="{1F84BFAC-9817-434F-B85A-F0E091DB9B4E}" destId="{C005B154-8BE8-48CE-848E-3DD611201294}" srcOrd="0" destOrd="0" presId="urn:microsoft.com/office/officeart/2016/7/layout/LinearArrowProcessNumbered"/>
    <dgm:cxn modelId="{C0037A56-51C0-4965-AF7C-55A195DE548B}" type="presParOf" srcId="{1F84BFAC-9817-434F-B85A-F0E091DB9B4E}" destId="{C3D8DCA6-99B1-4F45-A7AA-1C5458ED2B6A}" srcOrd="1" destOrd="0" presId="urn:microsoft.com/office/officeart/2016/7/layout/LinearArrowProcessNumbered"/>
    <dgm:cxn modelId="{0F16B293-665B-44DC-B3BA-308918DB87C3}" type="presParOf" srcId="{C3D8DCA6-99B1-4F45-A7AA-1C5458ED2B6A}" destId="{78FFE5D0-B4CD-4D0D-ACF3-B60B2F4FF8BA}" srcOrd="0" destOrd="0" presId="urn:microsoft.com/office/officeart/2016/7/layout/LinearArrowProcessNumbered"/>
    <dgm:cxn modelId="{BDF8061B-C396-4798-80E8-C550BC35B941}" type="presParOf" srcId="{C3D8DCA6-99B1-4F45-A7AA-1C5458ED2B6A}" destId="{902CD213-10D5-43BA-BDC5-2F29478C7E65}" srcOrd="1" destOrd="0" presId="urn:microsoft.com/office/officeart/2016/7/layout/LinearArrowProcessNumbered"/>
    <dgm:cxn modelId="{3097C937-F7D3-4008-AF82-DD680733F62C}" type="presParOf" srcId="{C3D8DCA6-99B1-4F45-A7AA-1C5458ED2B6A}" destId="{86A7CE4D-6BA7-41B8-BCE8-7388655AB8AA}" srcOrd="2" destOrd="0" presId="urn:microsoft.com/office/officeart/2016/7/layout/LinearArrowProcessNumbered"/>
    <dgm:cxn modelId="{BA519DC3-E490-459E-A75B-BE3BE5A20ACB}" type="presParOf" srcId="{C3D8DCA6-99B1-4F45-A7AA-1C5458ED2B6A}" destId="{4F494E54-F11C-495A-A84F-0317C3B481AE}" srcOrd="3" destOrd="0" presId="urn:microsoft.com/office/officeart/2016/7/layout/LinearArrowProcessNumbered"/>
    <dgm:cxn modelId="{CF1B0C0E-D558-4822-938B-B56C902798F8}" type="presParOf" srcId="{1F84BFAC-9817-434F-B85A-F0E091DB9B4E}" destId="{0E9E555E-A64C-4D39-93AD-7A78AC98F506}" srcOrd="2" destOrd="0" presId="urn:microsoft.com/office/officeart/2016/7/layout/LinearArrowProcessNumbered"/>
    <dgm:cxn modelId="{C03004F3-8D7A-460B-82FC-3D972381A4D1}" type="presParOf" srcId="{4B140B2B-25C1-4DE6-A241-FF424E09CB37}" destId="{9A0C46C9-1E5A-4D58-A908-2ACFCF6136AA}" srcOrd="3" destOrd="0" presId="urn:microsoft.com/office/officeart/2016/7/layout/LinearArrowProcessNumbered"/>
    <dgm:cxn modelId="{75537822-9957-4ABE-A493-FD38B6D82853}" type="presParOf" srcId="{4B140B2B-25C1-4DE6-A241-FF424E09CB37}" destId="{51C1D493-8422-4220-987D-ACCB254030ED}" srcOrd="4" destOrd="0" presId="urn:microsoft.com/office/officeart/2016/7/layout/LinearArrowProcessNumbered"/>
    <dgm:cxn modelId="{929B9C8C-B365-44D3-A75C-C5F4B0C5D2A9}" type="presParOf" srcId="{51C1D493-8422-4220-987D-ACCB254030ED}" destId="{5EE9D6EA-0820-4A08-9DB7-F3D4A0636706}" srcOrd="0" destOrd="0" presId="urn:microsoft.com/office/officeart/2016/7/layout/LinearArrowProcessNumbered"/>
    <dgm:cxn modelId="{98891392-D56A-403F-A7AD-857C307ABC10}" type="presParOf" srcId="{51C1D493-8422-4220-987D-ACCB254030ED}" destId="{1389E3FB-46D3-48B2-98E8-EBA39547D728}" srcOrd="1" destOrd="0" presId="urn:microsoft.com/office/officeart/2016/7/layout/LinearArrowProcessNumbered"/>
    <dgm:cxn modelId="{1A928848-9608-4F9E-A8D2-9A20E2F5EBA4}" type="presParOf" srcId="{1389E3FB-46D3-48B2-98E8-EBA39547D728}" destId="{93AA9B01-F858-4F83-A211-5600A9CBCEA6}" srcOrd="0" destOrd="0" presId="urn:microsoft.com/office/officeart/2016/7/layout/LinearArrowProcessNumbered"/>
    <dgm:cxn modelId="{7C472241-6419-47CB-BBA3-ADF205607BED}" type="presParOf" srcId="{1389E3FB-46D3-48B2-98E8-EBA39547D728}" destId="{FC94E6B7-6689-4816-85C7-D54366B6C972}" srcOrd="1" destOrd="0" presId="urn:microsoft.com/office/officeart/2016/7/layout/LinearArrowProcessNumbered"/>
    <dgm:cxn modelId="{87EC105C-6020-4C94-9EBB-B4FD5F610BF4}" type="presParOf" srcId="{1389E3FB-46D3-48B2-98E8-EBA39547D728}" destId="{C07D3344-8FD0-432F-AFD0-337386A635F9}" srcOrd="2" destOrd="0" presId="urn:microsoft.com/office/officeart/2016/7/layout/LinearArrowProcessNumbered"/>
    <dgm:cxn modelId="{83C36ED2-7135-42FE-9A88-6CA87C2086D3}" type="presParOf" srcId="{1389E3FB-46D3-48B2-98E8-EBA39547D728}" destId="{D42E1888-628B-490D-8F0C-DB4B81FF1672}" srcOrd="3" destOrd="0" presId="urn:microsoft.com/office/officeart/2016/7/layout/LinearArrowProcessNumbered"/>
    <dgm:cxn modelId="{E75EC0E9-286C-4D7C-87B0-CA43A2C75B73}" type="presParOf" srcId="{51C1D493-8422-4220-987D-ACCB254030ED}" destId="{26905509-0656-4249-8DB0-94AA102D9580}" srcOrd="2" destOrd="0" presId="urn:microsoft.com/office/officeart/2016/7/layout/LinearArrowProcessNumbered"/>
    <dgm:cxn modelId="{9539E30C-2AD2-4C7B-81BB-5D409621E951}" type="presParOf" srcId="{4B140B2B-25C1-4DE6-A241-FF424E09CB37}" destId="{6F9D87C4-2DEA-4ECA-BB3B-3D05FF924571}" srcOrd="5" destOrd="0" presId="urn:microsoft.com/office/officeart/2016/7/layout/LinearArrowProcessNumbered"/>
    <dgm:cxn modelId="{451B7419-FD86-47FC-90DF-C303206480BD}" type="presParOf" srcId="{4B140B2B-25C1-4DE6-A241-FF424E09CB37}" destId="{9520967D-237F-4D81-9FE1-4438763B306A}" srcOrd="6" destOrd="0" presId="urn:microsoft.com/office/officeart/2016/7/layout/LinearArrowProcessNumbered"/>
    <dgm:cxn modelId="{53BEA982-4C0A-47C9-9419-58B11B3FA559}" type="presParOf" srcId="{9520967D-237F-4D81-9FE1-4438763B306A}" destId="{39FCF6F9-15EF-4142-8E08-59D5E1B9C789}" srcOrd="0" destOrd="0" presId="urn:microsoft.com/office/officeart/2016/7/layout/LinearArrowProcessNumbered"/>
    <dgm:cxn modelId="{9506E2B5-96FC-472A-A3EC-316EE3DC9A41}" type="presParOf" srcId="{9520967D-237F-4D81-9FE1-4438763B306A}" destId="{14B0B9BA-6469-4303-89AB-623087AAEB05}" srcOrd="1" destOrd="0" presId="urn:microsoft.com/office/officeart/2016/7/layout/LinearArrowProcessNumbered"/>
    <dgm:cxn modelId="{4CC9F4A3-CC0C-4299-B174-3F2020F4E928}" type="presParOf" srcId="{14B0B9BA-6469-4303-89AB-623087AAEB05}" destId="{F139D2DF-EF1F-480C-B7E8-6C096F6E369C}" srcOrd="0" destOrd="0" presId="urn:microsoft.com/office/officeart/2016/7/layout/LinearArrowProcessNumbered"/>
    <dgm:cxn modelId="{550DDE2B-C1E8-4DE5-BA94-BB37DE16B1E3}" type="presParOf" srcId="{14B0B9BA-6469-4303-89AB-623087AAEB05}" destId="{5444C87F-18A9-4D46-9849-3971C50D985E}" srcOrd="1" destOrd="0" presId="urn:microsoft.com/office/officeart/2016/7/layout/LinearArrowProcessNumbered"/>
    <dgm:cxn modelId="{744492D3-E37D-4800-BAC6-CEFD7C9C9993}" type="presParOf" srcId="{14B0B9BA-6469-4303-89AB-623087AAEB05}" destId="{AAF52237-3EBE-43B0-92B8-62333332334F}" srcOrd="2" destOrd="0" presId="urn:microsoft.com/office/officeart/2016/7/layout/LinearArrowProcessNumbered"/>
    <dgm:cxn modelId="{35C8F207-A13D-480D-ACBD-CF193CF496EC}" type="presParOf" srcId="{14B0B9BA-6469-4303-89AB-623087AAEB05}" destId="{8D776B21-FCE4-4066-AA43-64D81D787601}" srcOrd="3" destOrd="0" presId="urn:microsoft.com/office/officeart/2016/7/layout/LinearArrowProcessNumbered"/>
    <dgm:cxn modelId="{CB2A73B6-9829-4F5B-99CD-2FC087B4C2DB}" type="presParOf" srcId="{9520967D-237F-4D81-9FE1-4438763B306A}" destId="{CCB348F3-995C-41A0-B73C-0C45DF101F52}" srcOrd="2" destOrd="0" presId="urn:microsoft.com/office/officeart/2016/7/layout/LinearArrowProcessNumbered"/>
    <dgm:cxn modelId="{C9539823-D6AF-4F3C-8F53-7542CC8E7155}" type="presParOf" srcId="{4B140B2B-25C1-4DE6-A241-FF424E09CB37}" destId="{374C2DBD-9069-46F0-9BE3-DF8F4AC07A0C}" srcOrd="7" destOrd="0" presId="urn:microsoft.com/office/officeart/2016/7/layout/LinearArrowProcessNumbered"/>
    <dgm:cxn modelId="{99AF5295-CC37-4FD5-A160-77F8C0601EBF}" type="presParOf" srcId="{4B140B2B-25C1-4DE6-A241-FF424E09CB37}" destId="{351FCF81-CF2A-46F3-BFAD-FD549F809606}" srcOrd="8" destOrd="0" presId="urn:microsoft.com/office/officeart/2016/7/layout/LinearArrowProcessNumbered"/>
    <dgm:cxn modelId="{7637E458-CA62-47A7-AB45-53FDB79E3BD1}" type="presParOf" srcId="{351FCF81-CF2A-46F3-BFAD-FD549F809606}" destId="{314AFEFE-1AAC-4749-898A-2A8B17FF4874}" srcOrd="0" destOrd="0" presId="urn:microsoft.com/office/officeart/2016/7/layout/LinearArrowProcessNumbered"/>
    <dgm:cxn modelId="{7213C21C-11A9-4F98-B95A-983CA792168A}" type="presParOf" srcId="{351FCF81-CF2A-46F3-BFAD-FD549F809606}" destId="{EDCC70FE-C490-499A-9D01-95C3C44E8BFC}" srcOrd="1" destOrd="0" presId="urn:microsoft.com/office/officeart/2016/7/layout/LinearArrowProcessNumbered"/>
    <dgm:cxn modelId="{3F8EBE92-4E6C-44AD-B006-6433110763FD}" type="presParOf" srcId="{EDCC70FE-C490-499A-9D01-95C3C44E8BFC}" destId="{BCA6B6A7-C063-45BF-A4F1-EA4CDF9C15D7}" srcOrd="0" destOrd="0" presId="urn:microsoft.com/office/officeart/2016/7/layout/LinearArrowProcessNumbered"/>
    <dgm:cxn modelId="{5C5F6EB7-727E-4A69-A2BD-46F55A766AE6}" type="presParOf" srcId="{EDCC70FE-C490-499A-9D01-95C3C44E8BFC}" destId="{F5D4A0EB-934E-4991-9489-AD655B0EEC9B}" srcOrd="1" destOrd="0" presId="urn:microsoft.com/office/officeart/2016/7/layout/LinearArrowProcessNumbered"/>
    <dgm:cxn modelId="{FC540FEA-CA2C-4874-B9C1-257DFFC62783}" type="presParOf" srcId="{EDCC70FE-C490-499A-9D01-95C3C44E8BFC}" destId="{22F97113-7CAB-4246-8333-098D3574713C}" srcOrd="2" destOrd="0" presId="urn:microsoft.com/office/officeart/2016/7/layout/LinearArrowProcessNumbered"/>
    <dgm:cxn modelId="{26D73D3A-D91C-4D72-872F-205469C1CA9B}" type="presParOf" srcId="{EDCC70FE-C490-499A-9D01-95C3C44E8BFC}" destId="{72A0EF11-9C6F-423E-AF49-4DF51BDE5264}" srcOrd="3" destOrd="0" presId="urn:microsoft.com/office/officeart/2016/7/layout/LinearArrowProcessNumbered"/>
    <dgm:cxn modelId="{83592FD0-6BFB-4E64-B116-5979AE561507}" type="presParOf" srcId="{351FCF81-CF2A-46F3-BFAD-FD549F809606}" destId="{EC17BF05-FBE5-40F5-B034-95A6BF6C5914}"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654F4-A77A-4D56-811F-B66FF04DDA85}">
      <dsp:nvSpPr>
        <dsp:cNvPr id="0" name=""/>
        <dsp:cNvSpPr/>
      </dsp:nvSpPr>
      <dsp:spPr>
        <a:xfrm>
          <a:off x="800881" y="1523641"/>
          <a:ext cx="639923" cy="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FBB5A4-6B00-4C80-A78C-B8C8F442074C}">
      <dsp:nvSpPr>
        <dsp:cNvPr id="0" name=""/>
        <dsp:cNvSpPr/>
      </dsp:nvSpPr>
      <dsp:spPr>
        <a:xfrm>
          <a:off x="1479200" y="1469923"/>
          <a:ext cx="73591" cy="138221"/>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8E2BDA-6228-435E-86DA-E83E401C93A5}">
      <dsp:nvSpPr>
        <dsp:cNvPr id="0" name=""/>
        <dsp:cNvSpPr/>
      </dsp:nvSpPr>
      <dsp:spPr>
        <a:xfrm>
          <a:off x="419736" y="1222523"/>
          <a:ext cx="602308" cy="6023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73" tIns="23373" rIns="23373" bIns="23373" numCol="1" spcCol="1270" anchor="ctr" anchorCtr="0">
          <a:noAutofit/>
        </a:bodyPr>
        <a:lstStyle/>
        <a:p>
          <a:pPr marL="0" lvl="0" indent="0" algn="ctr" defTabSz="1200150">
            <a:lnSpc>
              <a:spcPct val="90000"/>
            </a:lnSpc>
            <a:spcBef>
              <a:spcPct val="0"/>
            </a:spcBef>
            <a:spcAft>
              <a:spcPct val="35000"/>
            </a:spcAft>
            <a:buNone/>
          </a:pPr>
          <a:r>
            <a:rPr lang="en-US" sz="2700" kern="1200"/>
            <a:t>1</a:t>
          </a:r>
        </a:p>
      </dsp:txBody>
      <dsp:txXfrm>
        <a:off x="507942" y="1310729"/>
        <a:ext cx="425896" cy="425896"/>
      </dsp:txXfrm>
    </dsp:sp>
    <dsp:sp modelId="{D300F06D-C895-48A3-947D-A40DF3B8DB8C}">
      <dsp:nvSpPr>
        <dsp:cNvPr id="0" name=""/>
        <dsp:cNvSpPr/>
      </dsp:nvSpPr>
      <dsp:spPr>
        <a:xfrm>
          <a:off x="976" y="1990430"/>
          <a:ext cx="143982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75" tIns="165100" rIns="113575" bIns="165100" numCol="1" spcCol="1270" anchor="t" anchorCtr="0">
          <a:noAutofit/>
        </a:bodyPr>
        <a:lstStyle/>
        <a:p>
          <a:pPr marL="0" lvl="0" indent="0" algn="l" defTabSz="488950">
            <a:lnSpc>
              <a:spcPct val="90000"/>
            </a:lnSpc>
            <a:spcBef>
              <a:spcPct val="0"/>
            </a:spcBef>
            <a:spcAft>
              <a:spcPct val="35000"/>
            </a:spcAft>
            <a:buNone/>
          </a:pPr>
          <a:r>
            <a:rPr lang="en-US" sz="1100" kern="1200"/>
            <a:t>You must have a </a:t>
          </a:r>
          <a:r>
            <a:rPr lang="en-US" sz="1100" b="1" kern="1200"/>
            <a:t>3.0 Unweighted GPA</a:t>
          </a:r>
          <a:r>
            <a:rPr lang="en-US" sz="1100" kern="1200"/>
            <a:t> to apply (or a 3.0 Weighted for Seniors). </a:t>
          </a:r>
        </a:p>
      </dsp:txBody>
      <dsp:txXfrm>
        <a:off x="976" y="2278396"/>
        <a:ext cx="1439828" cy="1677634"/>
      </dsp:txXfrm>
    </dsp:sp>
    <dsp:sp modelId="{78FFE5D0-B4CD-4D0D-ACF3-B60B2F4FF8BA}">
      <dsp:nvSpPr>
        <dsp:cNvPr id="0" name=""/>
        <dsp:cNvSpPr/>
      </dsp:nvSpPr>
      <dsp:spPr>
        <a:xfrm>
          <a:off x="1600786" y="1523640"/>
          <a:ext cx="1439828" cy="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CD213-10D5-43BA-BDC5-2F29478C7E65}">
      <dsp:nvSpPr>
        <dsp:cNvPr id="0" name=""/>
        <dsp:cNvSpPr/>
      </dsp:nvSpPr>
      <dsp:spPr>
        <a:xfrm>
          <a:off x="3079009" y="1469922"/>
          <a:ext cx="73591" cy="13822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7CE4D-6BA7-41B8-BCE8-7388655AB8AA}">
      <dsp:nvSpPr>
        <dsp:cNvPr id="0" name=""/>
        <dsp:cNvSpPr/>
      </dsp:nvSpPr>
      <dsp:spPr>
        <a:xfrm>
          <a:off x="2019545" y="1222522"/>
          <a:ext cx="602308" cy="6023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73" tIns="23373" rIns="23373" bIns="23373" numCol="1" spcCol="1270" anchor="ctr" anchorCtr="0">
          <a:noAutofit/>
        </a:bodyPr>
        <a:lstStyle/>
        <a:p>
          <a:pPr marL="0" lvl="0" indent="0" algn="ctr" defTabSz="1200150">
            <a:lnSpc>
              <a:spcPct val="90000"/>
            </a:lnSpc>
            <a:spcBef>
              <a:spcPct val="0"/>
            </a:spcBef>
            <a:spcAft>
              <a:spcPct val="35000"/>
            </a:spcAft>
            <a:buNone/>
          </a:pPr>
          <a:r>
            <a:rPr lang="en-US" sz="2700" kern="1200"/>
            <a:t>2</a:t>
          </a:r>
        </a:p>
      </dsp:txBody>
      <dsp:txXfrm>
        <a:off x="2107751" y="1310728"/>
        <a:ext cx="425896" cy="425896"/>
      </dsp:txXfrm>
    </dsp:sp>
    <dsp:sp modelId="{0E9E555E-A64C-4D39-93AD-7A78AC98F506}">
      <dsp:nvSpPr>
        <dsp:cNvPr id="0" name=""/>
        <dsp:cNvSpPr/>
      </dsp:nvSpPr>
      <dsp:spPr>
        <a:xfrm>
          <a:off x="1600786" y="1990430"/>
          <a:ext cx="143982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75" tIns="165100" rIns="113575" bIns="165100" numCol="1" spcCol="1270" anchor="t" anchorCtr="0">
          <a:noAutofit/>
        </a:bodyPr>
        <a:lstStyle/>
        <a:p>
          <a:pPr marL="0" lvl="0" indent="0" algn="l" defTabSz="488950">
            <a:lnSpc>
              <a:spcPct val="90000"/>
            </a:lnSpc>
            <a:spcBef>
              <a:spcPct val="0"/>
            </a:spcBef>
            <a:spcAft>
              <a:spcPct val="35000"/>
            </a:spcAft>
            <a:buNone/>
          </a:pPr>
          <a:r>
            <a:rPr lang="en-US" sz="1100" kern="1200"/>
            <a:t>You must apply to Valencia before you do anything else. The application is free, online, and </a:t>
          </a:r>
          <a:r>
            <a:rPr lang="en-US" sz="1100" b="1" kern="1200"/>
            <a:t>CLOSES MARCH 1</a:t>
          </a:r>
          <a:r>
            <a:rPr lang="en-US" sz="1100" b="1" kern="1200" baseline="30000"/>
            <a:t>ST! </a:t>
          </a:r>
          <a:endParaRPr lang="en-US" sz="1100" b="1" kern="1200"/>
        </a:p>
      </dsp:txBody>
      <dsp:txXfrm>
        <a:off x="1600786" y="2278396"/>
        <a:ext cx="1439828" cy="1677634"/>
      </dsp:txXfrm>
    </dsp:sp>
    <dsp:sp modelId="{93AA9B01-F858-4F83-A211-5600A9CBCEA6}">
      <dsp:nvSpPr>
        <dsp:cNvPr id="0" name=""/>
        <dsp:cNvSpPr/>
      </dsp:nvSpPr>
      <dsp:spPr>
        <a:xfrm>
          <a:off x="3200595" y="1523640"/>
          <a:ext cx="1439828" cy="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94E6B7-6689-4816-85C7-D54366B6C972}">
      <dsp:nvSpPr>
        <dsp:cNvPr id="0" name=""/>
        <dsp:cNvSpPr/>
      </dsp:nvSpPr>
      <dsp:spPr>
        <a:xfrm>
          <a:off x="4678819" y="1469922"/>
          <a:ext cx="73591" cy="13822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D3344-8FD0-432F-AFD0-337386A635F9}">
      <dsp:nvSpPr>
        <dsp:cNvPr id="0" name=""/>
        <dsp:cNvSpPr/>
      </dsp:nvSpPr>
      <dsp:spPr>
        <a:xfrm>
          <a:off x="3619355" y="1222521"/>
          <a:ext cx="602308" cy="6023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73" tIns="23373" rIns="23373" bIns="23373" numCol="1" spcCol="1270" anchor="ctr" anchorCtr="0">
          <a:noAutofit/>
        </a:bodyPr>
        <a:lstStyle/>
        <a:p>
          <a:pPr marL="0" lvl="0" indent="0" algn="ctr" defTabSz="1200150">
            <a:lnSpc>
              <a:spcPct val="90000"/>
            </a:lnSpc>
            <a:spcBef>
              <a:spcPct val="0"/>
            </a:spcBef>
            <a:spcAft>
              <a:spcPct val="35000"/>
            </a:spcAft>
            <a:buNone/>
          </a:pPr>
          <a:r>
            <a:rPr lang="en-US" sz="2700" kern="1200"/>
            <a:t>3</a:t>
          </a:r>
        </a:p>
      </dsp:txBody>
      <dsp:txXfrm>
        <a:off x="3707561" y="1310727"/>
        <a:ext cx="425896" cy="425896"/>
      </dsp:txXfrm>
    </dsp:sp>
    <dsp:sp modelId="{26905509-0656-4249-8DB0-94AA102D9580}">
      <dsp:nvSpPr>
        <dsp:cNvPr id="0" name=""/>
        <dsp:cNvSpPr/>
      </dsp:nvSpPr>
      <dsp:spPr>
        <a:xfrm>
          <a:off x="3200595" y="1990430"/>
          <a:ext cx="143982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75" tIns="165100" rIns="113575" bIns="165100" numCol="1" spcCol="1270" anchor="t" anchorCtr="0">
          <a:noAutofit/>
        </a:bodyPr>
        <a:lstStyle/>
        <a:p>
          <a:pPr marL="0" lvl="0" indent="0" algn="l" defTabSz="488950">
            <a:lnSpc>
              <a:spcPct val="90000"/>
            </a:lnSpc>
            <a:spcBef>
              <a:spcPct val="0"/>
            </a:spcBef>
            <a:spcAft>
              <a:spcPct val="35000"/>
            </a:spcAft>
            <a:buNone/>
          </a:pPr>
          <a:r>
            <a:rPr lang="en-US" sz="1100" kern="1200"/>
            <a:t>Click </a:t>
          </a:r>
          <a:r>
            <a:rPr lang="en-US" sz="1100" b="1" kern="1200"/>
            <a:t>“Apply Now” </a:t>
          </a:r>
          <a:r>
            <a:rPr lang="en-US" sz="1100" b="0" kern="1200"/>
            <a:t>and complete your application.</a:t>
          </a:r>
        </a:p>
      </dsp:txBody>
      <dsp:txXfrm>
        <a:off x="3200595" y="2278396"/>
        <a:ext cx="1439828" cy="1677634"/>
      </dsp:txXfrm>
    </dsp:sp>
    <dsp:sp modelId="{F139D2DF-EF1F-480C-B7E8-6C096F6E369C}">
      <dsp:nvSpPr>
        <dsp:cNvPr id="0" name=""/>
        <dsp:cNvSpPr/>
      </dsp:nvSpPr>
      <dsp:spPr>
        <a:xfrm>
          <a:off x="4800404" y="1523640"/>
          <a:ext cx="1439828"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4C87F-18A9-4D46-9849-3971C50D985E}">
      <dsp:nvSpPr>
        <dsp:cNvPr id="0" name=""/>
        <dsp:cNvSpPr/>
      </dsp:nvSpPr>
      <dsp:spPr>
        <a:xfrm>
          <a:off x="6278628" y="1469922"/>
          <a:ext cx="73591" cy="138223"/>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F52237-3EBE-43B0-92B8-62333332334F}">
      <dsp:nvSpPr>
        <dsp:cNvPr id="0" name=""/>
        <dsp:cNvSpPr/>
      </dsp:nvSpPr>
      <dsp:spPr>
        <a:xfrm>
          <a:off x="5219164" y="1222521"/>
          <a:ext cx="602308" cy="6023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73" tIns="23373" rIns="23373" bIns="23373" numCol="1" spcCol="1270" anchor="ctr" anchorCtr="0">
          <a:noAutofit/>
        </a:bodyPr>
        <a:lstStyle/>
        <a:p>
          <a:pPr marL="0" lvl="0" indent="0" algn="ctr" defTabSz="1200150">
            <a:lnSpc>
              <a:spcPct val="90000"/>
            </a:lnSpc>
            <a:spcBef>
              <a:spcPct val="0"/>
            </a:spcBef>
            <a:spcAft>
              <a:spcPct val="35000"/>
            </a:spcAft>
            <a:buNone/>
          </a:pPr>
          <a:r>
            <a:rPr lang="en-US" sz="2700" kern="1200"/>
            <a:t>4</a:t>
          </a:r>
        </a:p>
      </dsp:txBody>
      <dsp:txXfrm>
        <a:off x="5307370" y="1310727"/>
        <a:ext cx="425896" cy="425896"/>
      </dsp:txXfrm>
    </dsp:sp>
    <dsp:sp modelId="{CCB348F3-995C-41A0-B73C-0C45DF101F52}">
      <dsp:nvSpPr>
        <dsp:cNvPr id="0" name=""/>
        <dsp:cNvSpPr/>
      </dsp:nvSpPr>
      <dsp:spPr>
        <a:xfrm>
          <a:off x="4800404" y="1990430"/>
          <a:ext cx="143982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75" tIns="165100" rIns="113575" bIns="165100" numCol="1" spcCol="1270" anchor="t" anchorCtr="0">
          <a:noAutofit/>
        </a:bodyPr>
        <a:lstStyle/>
        <a:p>
          <a:pPr marL="0" lvl="0" indent="0" algn="l" defTabSz="488950">
            <a:lnSpc>
              <a:spcPct val="90000"/>
            </a:lnSpc>
            <a:spcBef>
              <a:spcPct val="0"/>
            </a:spcBef>
            <a:spcAft>
              <a:spcPct val="35000"/>
            </a:spcAft>
            <a:buNone/>
          </a:pPr>
          <a:r>
            <a:rPr lang="en-US" sz="1100" kern="1200"/>
            <a:t>Take the PERT and achieve passing scores. </a:t>
          </a:r>
        </a:p>
      </dsp:txBody>
      <dsp:txXfrm>
        <a:off x="4800404" y="2278396"/>
        <a:ext cx="1439828" cy="1677634"/>
      </dsp:txXfrm>
    </dsp:sp>
    <dsp:sp modelId="{BCA6B6A7-C063-45BF-A4F1-EA4CDF9C15D7}">
      <dsp:nvSpPr>
        <dsp:cNvPr id="0" name=""/>
        <dsp:cNvSpPr/>
      </dsp:nvSpPr>
      <dsp:spPr>
        <a:xfrm>
          <a:off x="6400213" y="1523639"/>
          <a:ext cx="719914"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97113-7CAB-4246-8333-098D3574713C}">
      <dsp:nvSpPr>
        <dsp:cNvPr id="0" name=""/>
        <dsp:cNvSpPr/>
      </dsp:nvSpPr>
      <dsp:spPr>
        <a:xfrm>
          <a:off x="6818973" y="1222521"/>
          <a:ext cx="602308" cy="60230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73" tIns="23373" rIns="23373" bIns="23373" numCol="1" spcCol="1270" anchor="ctr" anchorCtr="0">
          <a:noAutofit/>
        </a:bodyPr>
        <a:lstStyle/>
        <a:p>
          <a:pPr marL="0" lvl="0" indent="0" algn="ctr" defTabSz="1200150">
            <a:lnSpc>
              <a:spcPct val="90000"/>
            </a:lnSpc>
            <a:spcBef>
              <a:spcPct val="0"/>
            </a:spcBef>
            <a:spcAft>
              <a:spcPct val="35000"/>
            </a:spcAft>
            <a:buNone/>
          </a:pPr>
          <a:r>
            <a:rPr lang="en-US" sz="2700" kern="1200"/>
            <a:t>5</a:t>
          </a:r>
        </a:p>
      </dsp:txBody>
      <dsp:txXfrm>
        <a:off x="6907179" y="1310727"/>
        <a:ext cx="425896" cy="425896"/>
      </dsp:txXfrm>
    </dsp:sp>
    <dsp:sp modelId="{EC17BF05-FBE5-40F5-B034-95A6BF6C5914}">
      <dsp:nvSpPr>
        <dsp:cNvPr id="0" name=""/>
        <dsp:cNvSpPr/>
      </dsp:nvSpPr>
      <dsp:spPr>
        <a:xfrm>
          <a:off x="6400213" y="1990430"/>
          <a:ext cx="143982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75" tIns="165100" rIns="113575" bIns="165100" numCol="1" spcCol="1270" anchor="t" anchorCtr="0">
          <a:noAutofit/>
        </a:bodyPr>
        <a:lstStyle/>
        <a:p>
          <a:pPr marL="0" lvl="0" indent="0" algn="l" defTabSz="488950">
            <a:lnSpc>
              <a:spcPct val="90000"/>
            </a:lnSpc>
            <a:spcBef>
              <a:spcPct val="0"/>
            </a:spcBef>
            <a:spcAft>
              <a:spcPct val="35000"/>
            </a:spcAft>
            <a:buNone/>
          </a:pPr>
          <a:r>
            <a:rPr lang="en-US" sz="1100" kern="1200"/>
            <a:t>If the student applied in the past but was not admitted, they will have to reapply. </a:t>
          </a:r>
        </a:p>
      </dsp:txBody>
      <dsp:txXfrm>
        <a:off x="6400213" y="2278396"/>
        <a:ext cx="1439828" cy="1677634"/>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291" tIns="46145" rIns="92291" bIns="46145" rtlCol="0"/>
          <a:lstStyle>
            <a:lvl1pPr algn="r">
              <a:defRPr sz="1300"/>
            </a:lvl1pPr>
          </a:lstStyle>
          <a:p>
            <a:fld id="{7A15384C-7889-49BC-9558-D6F855B74FED}" type="datetimeFigureOut">
              <a:rPr lang="en-US" smtClean="0"/>
              <a:pPr/>
              <a:t>2/15/2022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91" tIns="46145" rIns="92291" bIns="46145" rtlCol="0" anchor="b"/>
          <a:lstStyle>
            <a:lvl1pPr algn="r">
              <a:defRPr sz="1300"/>
            </a:lvl1pPr>
          </a:lstStyle>
          <a:p>
            <a:fld id="{021F8426-4A99-4491-9BD4-229B1F58194C}" type="slidenum">
              <a:rPr lang="en-US" smtClean="0"/>
              <a:pPr/>
              <a:t>‹#›</a:t>
            </a:fld>
            <a:endParaRPr lang="en-US"/>
          </a:p>
        </p:txBody>
      </p:sp>
    </p:spTree>
    <p:extLst>
      <p:ext uri="{BB962C8B-B14F-4D97-AF65-F5344CB8AC3E}">
        <p14:creationId xmlns:p14="http://schemas.microsoft.com/office/powerpoint/2010/main" val="33124605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a:p>
        </p:txBody>
      </p:sp>
      <p:sp>
        <p:nvSpPr>
          <p:cNvPr id="3" name="Espace réservé de la date 2"/>
          <p:cNvSpPr>
            <a:spLocks noGrp="1"/>
          </p:cNvSpPr>
          <p:nvPr>
            <p:ph type="dt" idx="1"/>
          </p:nvPr>
        </p:nvSpPr>
        <p:spPr>
          <a:xfrm>
            <a:off x="3970938" y="0"/>
            <a:ext cx="3037840" cy="464820"/>
          </a:xfrm>
          <a:prstGeom prst="rect">
            <a:avLst/>
          </a:prstGeom>
        </p:spPr>
        <p:txBody>
          <a:bodyPr vert="horz" lIns="92291" tIns="46145" rIns="92291" bIns="46145" rtlCol="0"/>
          <a:lstStyle>
            <a:lvl1pPr algn="r">
              <a:defRPr sz="1300"/>
            </a:lvl1pPr>
          </a:lstStyle>
          <a:p>
            <a:fld id="{157B58EC-47B0-4D6E-BCA2-66EC4B22F61C}" type="datetimeFigureOut">
              <a:rPr lang="en-US" smtClean="0"/>
              <a:pPr/>
              <a:t>2/15/2022</a:t>
            </a:fld>
            <a:endParaRPr lang="en-US"/>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1" tIns="46145" rIns="92291" bIns="46145" rtlCol="0" anchor="ctr"/>
          <a:lstStyle/>
          <a:p>
            <a:endParaRPr lang="en-US"/>
          </a:p>
        </p:txBody>
      </p:sp>
      <p:sp>
        <p:nvSpPr>
          <p:cNvPr id="5" name="Espace réservé des commentaires 4"/>
          <p:cNvSpPr>
            <a:spLocks noGrp="1"/>
          </p:cNvSpPr>
          <p:nvPr>
            <p:ph type="body" sz="quarter" idx="3"/>
          </p:nvPr>
        </p:nvSpPr>
        <p:spPr>
          <a:xfrm>
            <a:off x="701040" y="4415791"/>
            <a:ext cx="5608320" cy="4183380"/>
          </a:xfrm>
          <a:prstGeom prst="rect">
            <a:avLst/>
          </a:prstGeom>
        </p:spPr>
        <p:txBody>
          <a:bodyPr vert="horz" lIns="92291" tIns="46145" rIns="92291" bIns="4614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2291" tIns="46145" rIns="92291" bIns="46145" rtlCol="0" anchor="b"/>
          <a:lstStyle>
            <a:lvl1pPr algn="r">
              <a:defRPr sz="1300"/>
            </a:lvl1pPr>
          </a:lstStyle>
          <a:p>
            <a:fld id="{61CA9186-2D37-401C-AD2F-685E5D274A27}" type="slidenum">
              <a:rPr lang="en-US" smtClean="0"/>
              <a:pPr/>
              <a:t>‹#›</a:t>
            </a:fld>
            <a:endParaRPr lang="en-US"/>
          </a:p>
        </p:txBody>
      </p:sp>
    </p:spTree>
    <p:extLst>
      <p:ext uri="{BB962C8B-B14F-4D97-AF65-F5344CB8AC3E}">
        <p14:creationId xmlns:p14="http://schemas.microsoft.com/office/powerpoint/2010/main" val="26669131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049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72439" y="4331557"/>
            <a:ext cx="5373423" cy="3544560"/>
          </a:xfrm>
          <a:prstGeom prst="rect">
            <a:avLst/>
          </a:prstGeom>
        </p:spPr>
        <p:txBody>
          <a:bodyPr spcFirstLastPara="1" wrap="square" lIns="89811" tIns="44894" rIns="89811" bIns="44894" anchor="t" anchorCtr="0">
            <a:noAutofit/>
          </a:bodyPr>
          <a:lstStyle/>
          <a:p>
            <a:pPr>
              <a:spcBef>
                <a:spcPts val="347"/>
              </a:spcBef>
            </a:pPr>
            <a:endParaRPr/>
          </a:p>
        </p:txBody>
      </p:sp>
      <p:sp>
        <p:nvSpPr>
          <p:cNvPr id="194" name="Google Shape;194;p7:notes"/>
          <p:cNvSpPr>
            <a:spLocks noGrp="1" noRot="1" noChangeAspect="1"/>
          </p:cNvSpPr>
          <p:nvPr>
            <p:ph type="sldImg" idx="2"/>
          </p:nvPr>
        </p:nvSpPr>
        <p:spPr>
          <a:xfrm>
            <a:off x="1335088" y="1125538"/>
            <a:ext cx="4048125" cy="3036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72439" y="4331557"/>
            <a:ext cx="5373423" cy="3544560"/>
          </a:xfrm>
          <a:prstGeom prst="rect">
            <a:avLst/>
          </a:prstGeom>
        </p:spPr>
        <p:txBody>
          <a:bodyPr spcFirstLastPara="1" wrap="square" lIns="89811" tIns="44894" rIns="89811" bIns="44894" anchor="t" anchorCtr="0">
            <a:noAutofit/>
          </a:bodyPr>
          <a:lstStyle/>
          <a:p>
            <a:pPr>
              <a:spcBef>
                <a:spcPts val="347"/>
              </a:spcBef>
            </a:pPr>
            <a:endParaRPr/>
          </a:p>
        </p:txBody>
      </p:sp>
      <p:sp>
        <p:nvSpPr>
          <p:cNvPr id="216" name="Google Shape;216;p10:notes"/>
          <p:cNvSpPr>
            <a:spLocks noGrp="1" noRot="1" noChangeAspect="1"/>
          </p:cNvSpPr>
          <p:nvPr>
            <p:ph type="sldImg" idx="2"/>
          </p:nvPr>
        </p:nvSpPr>
        <p:spPr>
          <a:xfrm>
            <a:off x="1335088" y="1125538"/>
            <a:ext cx="4048125" cy="3036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72439" y="4331557"/>
            <a:ext cx="5373423" cy="3544560"/>
          </a:xfrm>
          <a:prstGeom prst="rect">
            <a:avLst/>
          </a:prstGeom>
        </p:spPr>
        <p:txBody>
          <a:bodyPr spcFirstLastPara="1" wrap="square" lIns="89811" tIns="44894" rIns="89811" bIns="44894" anchor="t" anchorCtr="0">
            <a:noAutofit/>
          </a:bodyPr>
          <a:lstStyle/>
          <a:p>
            <a:pPr>
              <a:spcBef>
                <a:spcPts val="347"/>
              </a:spcBef>
            </a:pPr>
            <a:endParaRPr/>
          </a:p>
        </p:txBody>
      </p:sp>
      <p:sp>
        <p:nvSpPr>
          <p:cNvPr id="264" name="Google Shape;264;p15:notes"/>
          <p:cNvSpPr>
            <a:spLocks noGrp="1" noRot="1" noChangeAspect="1"/>
          </p:cNvSpPr>
          <p:nvPr>
            <p:ph type="sldImg" idx="2"/>
          </p:nvPr>
        </p:nvSpPr>
        <p:spPr>
          <a:xfrm>
            <a:off x="1335088" y="1125538"/>
            <a:ext cx="4048125" cy="3036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72439" y="4331557"/>
            <a:ext cx="5373423" cy="3544560"/>
          </a:xfrm>
          <a:prstGeom prst="rect">
            <a:avLst/>
          </a:prstGeom>
        </p:spPr>
        <p:txBody>
          <a:bodyPr spcFirstLastPara="1" wrap="square" lIns="89811" tIns="44894" rIns="89811" bIns="44894" anchor="t" anchorCtr="0">
            <a:noAutofit/>
          </a:bodyPr>
          <a:lstStyle/>
          <a:p>
            <a:pPr>
              <a:spcBef>
                <a:spcPts val="347"/>
              </a:spcBef>
            </a:pPr>
            <a:endParaRPr/>
          </a:p>
        </p:txBody>
      </p:sp>
      <p:sp>
        <p:nvSpPr>
          <p:cNvPr id="280" name="Google Shape;280;p17:notes"/>
          <p:cNvSpPr>
            <a:spLocks noGrp="1" noRot="1" noChangeAspect="1"/>
          </p:cNvSpPr>
          <p:nvPr>
            <p:ph type="sldImg" idx="2"/>
          </p:nvPr>
        </p:nvSpPr>
        <p:spPr>
          <a:xfrm>
            <a:off x="1335088" y="1125538"/>
            <a:ext cx="4048125" cy="3036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941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38B1A2-1DDE-456D-9453-C292BBF99EE3}" type="slidenum">
              <a:rPr lang="en-US" smtClean="0"/>
              <a:t>18</a:t>
            </a:fld>
            <a:endParaRPr lang="en-US"/>
          </a:p>
        </p:txBody>
      </p:sp>
    </p:spTree>
    <p:extLst>
      <p:ext uri="{BB962C8B-B14F-4D97-AF65-F5344CB8AC3E}">
        <p14:creationId xmlns:p14="http://schemas.microsoft.com/office/powerpoint/2010/main" val="214477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D2462-6EE9-4143-9D32-4B0DA9EBF930}" type="slidenum">
              <a:rPr lang="en-US" smtClean="0"/>
              <a:t>20</a:t>
            </a:fld>
            <a:endParaRPr lang="en-US"/>
          </a:p>
        </p:txBody>
      </p:sp>
    </p:spTree>
    <p:extLst>
      <p:ext uri="{BB962C8B-B14F-4D97-AF65-F5344CB8AC3E}">
        <p14:creationId xmlns:p14="http://schemas.microsoft.com/office/powerpoint/2010/main" val="230415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38B1A2-1DDE-456D-9453-C292BBF99EE3}" type="slidenum">
              <a:rPr lang="en-US" smtClean="0"/>
              <a:t>22</a:t>
            </a:fld>
            <a:endParaRPr lang="en-US"/>
          </a:p>
        </p:txBody>
      </p:sp>
    </p:spTree>
    <p:extLst>
      <p:ext uri="{BB962C8B-B14F-4D97-AF65-F5344CB8AC3E}">
        <p14:creationId xmlns:p14="http://schemas.microsoft.com/office/powerpoint/2010/main" val="252067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72439" y="4331557"/>
            <a:ext cx="5373423" cy="3544560"/>
          </a:xfrm>
          <a:prstGeom prst="rect">
            <a:avLst/>
          </a:prstGeom>
        </p:spPr>
        <p:txBody>
          <a:bodyPr spcFirstLastPara="1" wrap="square" lIns="89811" tIns="44894" rIns="89811" bIns="44894" anchor="t" anchorCtr="0">
            <a:noAutofit/>
          </a:bodyPr>
          <a:lstStyle/>
          <a:p>
            <a:pPr>
              <a:spcBef>
                <a:spcPts val="347"/>
              </a:spcBef>
            </a:pPr>
            <a:endParaRPr/>
          </a:p>
        </p:txBody>
      </p:sp>
      <p:sp>
        <p:nvSpPr>
          <p:cNvPr id="94" name="Google Shape;94;p1:notes"/>
          <p:cNvSpPr>
            <a:spLocks noGrp="1" noRot="1" noChangeAspect="1"/>
          </p:cNvSpPr>
          <p:nvPr>
            <p:ph type="sldImg" idx="2"/>
          </p:nvPr>
        </p:nvSpPr>
        <p:spPr>
          <a:xfrm>
            <a:off x="1335088" y="1125538"/>
            <a:ext cx="4048125" cy="3036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2439" y="4331557"/>
            <a:ext cx="5373423" cy="3544560"/>
          </a:xfrm>
          <a:prstGeom prst="rect">
            <a:avLst/>
          </a:prstGeom>
        </p:spPr>
        <p:txBody>
          <a:bodyPr spcFirstLastPara="1" wrap="square" lIns="89811" tIns="44894" rIns="89811" bIns="44894" anchor="t" anchorCtr="0">
            <a:noAutofit/>
          </a:bodyPr>
          <a:lstStyle/>
          <a:p>
            <a:pPr>
              <a:spcBef>
                <a:spcPts val="347"/>
              </a:spcBef>
            </a:pPr>
            <a:endParaRPr/>
          </a:p>
        </p:txBody>
      </p:sp>
      <p:sp>
        <p:nvSpPr>
          <p:cNvPr id="100" name="Google Shape;100;p2:notes"/>
          <p:cNvSpPr>
            <a:spLocks noGrp="1" noRot="1" noChangeAspect="1"/>
          </p:cNvSpPr>
          <p:nvPr>
            <p:ph type="sldImg" idx="2"/>
          </p:nvPr>
        </p:nvSpPr>
        <p:spPr>
          <a:xfrm>
            <a:off x="1335088" y="1125538"/>
            <a:ext cx="4048125" cy="3036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973e9e466_1_3:notes"/>
          <p:cNvSpPr>
            <a:spLocks noGrp="1" noRot="1" noChangeAspect="1"/>
          </p:cNvSpPr>
          <p:nvPr>
            <p:ph type="sldImg" idx="2"/>
          </p:nvPr>
        </p:nvSpPr>
        <p:spPr>
          <a:xfrm>
            <a:off x="1335088" y="1125538"/>
            <a:ext cx="4048125" cy="3036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973e9e466_1_3:notes"/>
          <p:cNvSpPr txBox="1">
            <a:spLocks noGrp="1"/>
          </p:cNvSpPr>
          <p:nvPr>
            <p:ph type="body" idx="1"/>
          </p:nvPr>
        </p:nvSpPr>
        <p:spPr>
          <a:xfrm>
            <a:off x="672439" y="4331557"/>
            <a:ext cx="5373375" cy="3544681"/>
          </a:xfrm>
          <a:prstGeom prst="rect">
            <a:avLst/>
          </a:prstGeom>
        </p:spPr>
        <p:txBody>
          <a:bodyPr spcFirstLastPara="1" wrap="square" lIns="89811" tIns="44894" rIns="89811" bIns="44894" anchor="t" anchorCtr="0">
            <a:noAutofit/>
          </a:bodyPr>
          <a:lstStyle/>
          <a:p>
            <a:pPr>
              <a:spcBef>
                <a:spcPts val="347"/>
              </a:spcBef>
            </a:pPr>
            <a:endParaRPr/>
          </a:p>
        </p:txBody>
      </p:sp>
      <p:sp>
        <p:nvSpPr>
          <p:cNvPr id="163" name="Google Shape;163;g5973e9e466_1_3:notes"/>
          <p:cNvSpPr txBox="1">
            <a:spLocks noGrp="1"/>
          </p:cNvSpPr>
          <p:nvPr>
            <p:ph type="sldNum" idx="12"/>
          </p:nvPr>
        </p:nvSpPr>
        <p:spPr>
          <a:xfrm>
            <a:off x="3804907" y="8549368"/>
            <a:ext cx="2911800" cy="451981"/>
          </a:xfrm>
          <a:prstGeom prst="rect">
            <a:avLst/>
          </a:prstGeom>
        </p:spPr>
        <p:txBody>
          <a:bodyPr spcFirstLastPara="1" wrap="square" lIns="89811" tIns="44894" rIns="89811" bIns="44894" anchor="b" anchorCtr="0">
            <a:noAutofit/>
          </a:bodyPr>
          <a:lstStyle/>
          <a:p>
            <a:pPr>
              <a:buClr>
                <a:srgbClr val="000000"/>
              </a:buClr>
            </a:pPr>
            <a:fld id="{00000000-1234-1234-1234-123412341234}" type="slidenum">
              <a:rPr lang="en-US"/>
              <a:pPr>
                <a:buClr>
                  <a:srgbClr val="000000"/>
                </a:buClr>
              </a:pPr>
              <a:t>25</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973e9e466_1_10:notes"/>
          <p:cNvSpPr>
            <a:spLocks noGrp="1" noRot="1" noChangeAspect="1"/>
          </p:cNvSpPr>
          <p:nvPr>
            <p:ph type="sldImg" idx="2"/>
          </p:nvPr>
        </p:nvSpPr>
        <p:spPr>
          <a:xfrm>
            <a:off x="1335088" y="1125538"/>
            <a:ext cx="4048125" cy="3036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973e9e466_1_10:notes"/>
          <p:cNvSpPr txBox="1">
            <a:spLocks noGrp="1"/>
          </p:cNvSpPr>
          <p:nvPr>
            <p:ph type="body" idx="1"/>
          </p:nvPr>
        </p:nvSpPr>
        <p:spPr>
          <a:xfrm>
            <a:off x="672439" y="4331557"/>
            <a:ext cx="5373375" cy="3544681"/>
          </a:xfrm>
          <a:prstGeom prst="rect">
            <a:avLst/>
          </a:prstGeom>
        </p:spPr>
        <p:txBody>
          <a:bodyPr spcFirstLastPara="1" wrap="square" lIns="89811" tIns="44894" rIns="89811" bIns="44894" anchor="t" anchorCtr="0">
            <a:noAutofit/>
          </a:bodyPr>
          <a:lstStyle/>
          <a:p>
            <a:pPr>
              <a:spcBef>
                <a:spcPts val="347"/>
              </a:spcBef>
            </a:pPr>
            <a:endParaRPr/>
          </a:p>
        </p:txBody>
      </p:sp>
      <p:sp>
        <p:nvSpPr>
          <p:cNvPr id="170" name="Google Shape;170;g5973e9e466_1_10:notes"/>
          <p:cNvSpPr txBox="1">
            <a:spLocks noGrp="1"/>
          </p:cNvSpPr>
          <p:nvPr>
            <p:ph type="sldNum" idx="12"/>
          </p:nvPr>
        </p:nvSpPr>
        <p:spPr>
          <a:xfrm>
            <a:off x="3804907" y="8549368"/>
            <a:ext cx="2911800" cy="451981"/>
          </a:xfrm>
          <a:prstGeom prst="rect">
            <a:avLst/>
          </a:prstGeom>
        </p:spPr>
        <p:txBody>
          <a:bodyPr spcFirstLastPara="1" wrap="square" lIns="89811" tIns="44894" rIns="89811" bIns="44894" anchor="b" anchorCtr="0">
            <a:noAutofit/>
          </a:bodyPr>
          <a:lstStyle/>
          <a:p>
            <a:pPr>
              <a:buClr>
                <a:srgbClr val="000000"/>
              </a:buClr>
            </a:pPr>
            <a:fld id="{00000000-1234-1234-1234-123412341234}" type="slidenum">
              <a:rPr lang="en-US"/>
              <a:pPr>
                <a:buClr>
                  <a:srgbClr val="000000"/>
                </a:buClr>
              </a:pPr>
              <a:t>28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1"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4"/>
            <a:ext cx="9217024" cy="69127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3" name="Freeform 9"/>
          <p:cNvSpPr>
            <a:spLocks/>
          </p:cNvSpPr>
          <p:nvPr userDrawn="1"/>
        </p:nvSpPr>
        <p:spPr bwMode="auto">
          <a:xfrm rot="20187720">
            <a:off x="3278187" y="3278366"/>
            <a:ext cx="3019425" cy="387350"/>
          </a:xfrm>
          <a:custGeom>
            <a:avLst/>
            <a:gdLst>
              <a:gd name="T0" fmla="*/ 14 w 1902"/>
              <a:gd name="T1" fmla="*/ 242 h 244"/>
              <a:gd name="T2" fmla="*/ 16 w 1902"/>
              <a:gd name="T3" fmla="*/ 242 h 244"/>
              <a:gd name="T4" fmla="*/ 44 w 1902"/>
              <a:gd name="T5" fmla="*/ 232 h 244"/>
              <a:gd name="T6" fmla="*/ 148 w 1902"/>
              <a:gd name="T7" fmla="*/ 202 h 244"/>
              <a:gd name="T8" fmla="*/ 242 w 1902"/>
              <a:gd name="T9" fmla="*/ 176 h 244"/>
              <a:gd name="T10" fmla="*/ 436 w 1902"/>
              <a:gd name="T11" fmla="*/ 134 h 244"/>
              <a:gd name="T12" fmla="*/ 534 w 1902"/>
              <a:gd name="T13" fmla="*/ 116 h 244"/>
              <a:gd name="T14" fmla="*/ 694 w 1902"/>
              <a:gd name="T15" fmla="*/ 92 h 244"/>
              <a:gd name="T16" fmla="*/ 858 w 1902"/>
              <a:gd name="T17" fmla="*/ 72 h 244"/>
              <a:gd name="T18" fmla="*/ 1020 w 1902"/>
              <a:gd name="T19" fmla="*/ 58 h 244"/>
              <a:gd name="T20" fmla="*/ 1184 w 1902"/>
              <a:gd name="T21" fmla="*/ 50 h 244"/>
              <a:gd name="T22" fmla="*/ 1348 w 1902"/>
              <a:gd name="T23" fmla="*/ 48 h 244"/>
              <a:gd name="T24" fmla="*/ 1512 w 1902"/>
              <a:gd name="T25" fmla="*/ 52 h 244"/>
              <a:gd name="T26" fmla="*/ 1676 w 1902"/>
              <a:gd name="T27" fmla="*/ 62 h 244"/>
              <a:gd name="T28" fmla="*/ 1838 w 1902"/>
              <a:gd name="T29" fmla="*/ 78 h 244"/>
              <a:gd name="T30" fmla="*/ 1844 w 1902"/>
              <a:gd name="T31" fmla="*/ 76 h 244"/>
              <a:gd name="T32" fmla="*/ 1862 w 1902"/>
              <a:gd name="T33" fmla="*/ 70 h 244"/>
              <a:gd name="T34" fmla="*/ 1882 w 1902"/>
              <a:gd name="T35" fmla="*/ 54 h 244"/>
              <a:gd name="T36" fmla="*/ 1902 w 1902"/>
              <a:gd name="T37" fmla="*/ 34 h 244"/>
              <a:gd name="T38" fmla="*/ 1900 w 1902"/>
              <a:gd name="T39" fmla="*/ 30 h 244"/>
              <a:gd name="T40" fmla="*/ 1818 w 1902"/>
              <a:gd name="T41" fmla="*/ 20 h 244"/>
              <a:gd name="T42" fmla="*/ 1656 w 1902"/>
              <a:gd name="T43" fmla="*/ 8 h 244"/>
              <a:gd name="T44" fmla="*/ 1494 w 1902"/>
              <a:gd name="T45" fmla="*/ 2 h 244"/>
              <a:gd name="T46" fmla="*/ 1332 w 1902"/>
              <a:gd name="T47" fmla="*/ 0 h 244"/>
              <a:gd name="T48" fmla="*/ 1170 w 1902"/>
              <a:gd name="T49" fmla="*/ 6 h 244"/>
              <a:gd name="T50" fmla="*/ 1008 w 1902"/>
              <a:gd name="T51" fmla="*/ 16 h 244"/>
              <a:gd name="T52" fmla="*/ 846 w 1902"/>
              <a:gd name="T53" fmla="*/ 32 h 244"/>
              <a:gd name="T54" fmla="*/ 684 w 1902"/>
              <a:gd name="T55" fmla="*/ 54 h 244"/>
              <a:gd name="T56" fmla="*/ 604 w 1902"/>
              <a:gd name="T57" fmla="*/ 66 h 244"/>
              <a:gd name="T58" fmla="*/ 396 w 1902"/>
              <a:gd name="T59" fmla="*/ 106 h 244"/>
              <a:gd name="T60" fmla="*/ 256 w 1902"/>
              <a:gd name="T61" fmla="*/ 138 h 244"/>
              <a:gd name="T62" fmla="*/ 120 w 1902"/>
              <a:gd name="T63" fmla="*/ 178 h 244"/>
              <a:gd name="T64" fmla="*/ 52 w 1902"/>
              <a:gd name="T65" fmla="*/ 200 h 244"/>
              <a:gd name="T66" fmla="*/ 40 w 1902"/>
              <a:gd name="T67" fmla="*/ 206 h 244"/>
              <a:gd name="T68" fmla="*/ 16 w 1902"/>
              <a:gd name="T69" fmla="*/ 222 h 244"/>
              <a:gd name="T70" fmla="*/ 6 w 1902"/>
              <a:gd name="T71" fmla="*/ 232 h 244"/>
              <a:gd name="T72" fmla="*/ 0 w 1902"/>
              <a:gd name="T73" fmla="*/ 244 h 244"/>
              <a:gd name="T74" fmla="*/ 14 w 1902"/>
              <a:gd name="T75"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2" h="244">
                <a:moveTo>
                  <a:pt x="14" y="242"/>
                </a:moveTo>
                <a:lnTo>
                  <a:pt x="14" y="242"/>
                </a:lnTo>
                <a:lnTo>
                  <a:pt x="16" y="242"/>
                </a:lnTo>
                <a:lnTo>
                  <a:pt x="16" y="242"/>
                </a:lnTo>
                <a:lnTo>
                  <a:pt x="44" y="232"/>
                </a:lnTo>
                <a:lnTo>
                  <a:pt x="44" y="232"/>
                </a:lnTo>
                <a:lnTo>
                  <a:pt x="96" y="216"/>
                </a:lnTo>
                <a:lnTo>
                  <a:pt x="148" y="202"/>
                </a:lnTo>
                <a:lnTo>
                  <a:pt x="148" y="202"/>
                </a:lnTo>
                <a:lnTo>
                  <a:pt x="242" y="176"/>
                </a:lnTo>
                <a:lnTo>
                  <a:pt x="340" y="154"/>
                </a:lnTo>
                <a:lnTo>
                  <a:pt x="436" y="134"/>
                </a:lnTo>
                <a:lnTo>
                  <a:pt x="534" y="116"/>
                </a:lnTo>
                <a:lnTo>
                  <a:pt x="534" y="116"/>
                </a:lnTo>
                <a:lnTo>
                  <a:pt x="614" y="104"/>
                </a:lnTo>
                <a:lnTo>
                  <a:pt x="694" y="92"/>
                </a:lnTo>
                <a:lnTo>
                  <a:pt x="776" y="80"/>
                </a:lnTo>
                <a:lnTo>
                  <a:pt x="858" y="72"/>
                </a:lnTo>
                <a:lnTo>
                  <a:pt x="938" y="64"/>
                </a:lnTo>
                <a:lnTo>
                  <a:pt x="1020" y="58"/>
                </a:lnTo>
                <a:lnTo>
                  <a:pt x="1102" y="54"/>
                </a:lnTo>
                <a:lnTo>
                  <a:pt x="1184" y="50"/>
                </a:lnTo>
                <a:lnTo>
                  <a:pt x="1266" y="48"/>
                </a:lnTo>
                <a:lnTo>
                  <a:pt x="1348" y="48"/>
                </a:lnTo>
                <a:lnTo>
                  <a:pt x="1430" y="50"/>
                </a:lnTo>
                <a:lnTo>
                  <a:pt x="1512" y="52"/>
                </a:lnTo>
                <a:lnTo>
                  <a:pt x="1594" y="56"/>
                </a:lnTo>
                <a:lnTo>
                  <a:pt x="1676" y="62"/>
                </a:lnTo>
                <a:lnTo>
                  <a:pt x="1756" y="68"/>
                </a:lnTo>
                <a:lnTo>
                  <a:pt x="1838" y="78"/>
                </a:lnTo>
                <a:lnTo>
                  <a:pt x="1838" y="78"/>
                </a:lnTo>
                <a:lnTo>
                  <a:pt x="1844" y="76"/>
                </a:lnTo>
                <a:lnTo>
                  <a:pt x="1850" y="76"/>
                </a:lnTo>
                <a:lnTo>
                  <a:pt x="1862" y="70"/>
                </a:lnTo>
                <a:lnTo>
                  <a:pt x="1882" y="54"/>
                </a:lnTo>
                <a:lnTo>
                  <a:pt x="1882" y="54"/>
                </a:lnTo>
                <a:lnTo>
                  <a:pt x="1896" y="42"/>
                </a:lnTo>
                <a:lnTo>
                  <a:pt x="1902" y="34"/>
                </a:lnTo>
                <a:lnTo>
                  <a:pt x="1902" y="30"/>
                </a:lnTo>
                <a:lnTo>
                  <a:pt x="1900" y="30"/>
                </a:lnTo>
                <a:lnTo>
                  <a:pt x="1900" y="30"/>
                </a:lnTo>
                <a:lnTo>
                  <a:pt x="1818" y="20"/>
                </a:lnTo>
                <a:lnTo>
                  <a:pt x="1738" y="14"/>
                </a:lnTo>
                <a:lnTo>
                  <a:pt x="1656" y="8"/>
                </a:lnTo>
                <a:lnTo>
                  <a:pt x="1576" y="4"/>
                </a:lnTo>
                <a:lnTo>
                  <a:pt x="1494" y="2"/>
                </a:lnTo>
                <a:lnTo>
                  <a:pt x="1412" y="0"/>
                </a:lnTo>
                <a:lnTo>
                  <a:pt x="1332" y="0"/>
                </a:lnTo>
                <a:lnTo>
                  <a:pt x="1250" y="2"/>
                </a:lnTo>
                <a:lnTo>
                  <a:pt x="1170" y="6"/>
                </a:lnTo>
                <a:lnTo>
                  <a:pt x="1088" y="10"/>
                </a:lnTo>
                <a:lnTo>
                  <a:pt x="1008" y="16"/>
                </a:lnTo>
                <a:lnTo>
                  <a:pt x="926" y="24"/>
                </a:lnTo>
                <a:lnTo>
                  <a:pt x="846" y="32"/>
                </a:lnTo>
                <a:lnTo>
                  <a:pt x="766" y="42"/>
                </a:lnTo>
                <a:lnTo>
                  <a:pt x="684" y="54"/>
                </a:lnTo>
                <a:lnTo>
                  <a:pt x="604" y="66"/>
                </a:lnTo>
                <a:lnTo>
                  <a:pt x="604" y="66"/>
                </a:lnTo>
                <a:lnTo>
                  <a:pt x="466" y="92"/>
                </a:lnTo>
                <a:lnTo>
                  <a:pt x="396" y="106"/>
                </a:lnTo>
                <a:lnTo>
                  <a:pt x="326" y="122"/>
                </a:lnTo>
                <a:lnTo>
                  <a:pt x="256" y="138"/>
                </a:lnTo>
                <a:lnTo>
                  <a:pt x="188" y="156"/>
                </a:lnTo>
                <a:lnTo>
                  <a:pt x="120" y="178"/>
                </a:lnTo>
                <a:lnTo>
                  <a:pt x="52" y="200"/>
                </a:lnTo>
                <a:lnTo>
                  <a:pt x="52" y="200"/>
                </a:lnTo>
                <a:lnTo>
                  <a:pt x="52" y="200"/>
                </a:lnTo>
                <a:lnTo>
                  <a:pt x="40" y="206"/>
                </a:lnTo>
                <a:lnTo>
                  <a:pt x="28" y="214"/>
                </a:lnTo>
                <a:lnTo>
                  <a:pt x="16" y="222"/>
                </a:lnTo>
                <a:lnTo>
                  <a:pt x="6" y="232"/>
                </a:lnTo>
                <a:lnTo>
                  <a:pt x="6" y="232"/>
                </a:lnTo>
                <a:lnTo>
                  <a:pt x="2" y="240"/>
                </a:lnTo>
                <a:lnTo>
                  <a:pt x="0" y="244"/>
                </a:lnTo>
                <a:lnTo>
                  <a:pt x="6" y="244"/>
                </a:lnTo>
                <a:lnTo>
                  <a:pt x="14" y="242"/>
                </a:lnTo>
                <a:lnTo>
                  <a:pt x="14"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0"/>
          <p:cNvSpPr>
            <a:spLocks/>
          </p:cNvSpPr>
          <p:nvPr userDrawn="1"/>
        </p:nvSpPr>
        <p:spPr bwMode="auto">
          <a:xfrm>
            <a:off x="1462086" y="6087666"/>
            <a:ext cx="3200400" cy="495300"/>
          </a:xfrm>
          <a:custGeom>
            <a:avLst/>
            <a:gdLst>
              <a:gd name="T0" fmla="*/ 0 w 2016"/>
              <a:gd name="T1" fmla="*/ 72 h 312"/>
              <a:gd name="T2" fmla="*/ 0 w 2016"/>
              <a:gd name="T3" fmla="*/ 72 h 312"/>
              <a:gd name="T4" fmla="*/ 38 w 2016"/>
              <a:gd name="T5" fmla="*/ 68 h 312"/>
              <a:gd name="T6" fmla="*/ 84 w 2016"/>
              <a:gd name="T7" fmla="*/ 64 h 312"/>
              <a:gd name="T8" fmla="*/ 148 w 2016"/>
              <a:gd name="T9" fmla="*/ 62 h 312"/>
              <a:gd name="T10" fmla="*/ 226 w 2016"/>
              <a:gd name="T11" fmla="*/ 60 h 312"/>
              <a:gd name="T12" fmla="*/ 322 w 2016"/>
              <a:gd name="T13" fmla="*/ 58 h 312"/>
              <a:gd name="T14" fmla="*/ 434 w 2016"/>
              <a:gd name="T15" fmla="*/ 60 h 312"/>
              <a:gd name="T16" fmla="*/ 558 w 2016"/>
              <a:gd name="T17" fmla="*/ 66 h 312"/>
              <a:gd name="T18" fmla="*/ 698 w 2016"/>
              <a:gd name="T19" fmla="*/ 74 h 312"/>
              <a:gd name="T20" fmla="*/ 852 w 2016"/>
              <a:gd name="T21" fmla="*/ 88 h 312"/>
              <a:gd name="T22" fmla="*/ 1018 w 2016"/>
              <a:gd name="T23" fmla="*/ 106 h 312"/>
              <a:gd name="T24" fmla="*/ 1106 w 2016"/>
              <a:gd name="T25" fmla="*/ 118 h 312"/>
              <a:gd name="T26" fmla="*/ 1196 w 2016"/>
              <a:gd name="T27" fmla="*/ 132 h 312"/>
              <a:gd name="T28" fmla="*/ 1288 w 2016"/>
              <a:gd name="T29" fmla="*/ 148 h 312"/>
              <a:gd name="T30" fmla="*/ 1386 w 2016"/>
              <a:gd name="T31" fmla="*/ 164 h 312"/>
              <a:gd name="T32" fmla="*/ 1484 w 2016"/>
              <a:gd name="T33" fmla="*/ 184 h 312"/>
              <a:gd name="T34" fmla="*/ 1586 w 2016"/>
              <a:gd name="T35" fmla="*/ 204 h 312"/>
              <a:gd name="T36" fmla="*/ 1690 w 2016"/>
              <a:gd name="T37" fmla="*/ 228 h 312"/>
              <a:gd name="T38" fmla="*/ 1796 w 2016"/>
              <a:gd name="T39" fmla="*/ 254 h 312"/>
              <a:gd name="T40" fmla="*/ 1906 w 2016"/>
              <a:gd name="T41" fmla="*/ 280 h 312"/>
              <a:gd name="T42" fmla="*/ 2016 w 2016"/>
              <a:gd name="T43" fmla="*/ 312 h 312"/>
              <a:gd name="T44" fmla="*/ 2016 w 2016"/>
              <a:gd name="T45" fmla="*/ 312 h 312"/>
              <a:gd name="T46" fmla="*/ 1970 w 2016"/>
              <a:gd name="T47" fmla="*/ 290 h 312"/>
              <a:gd name="T48" fmla="*/ 1916 w 2016"/>
              <a:gd name="T49" fmla="*/ 268 h 312"/>
              <a:gd name="T50" fmla="*/ 1840 w 2016"/>
              <a:gd name="T51" fmla="*/ 238 h 312"/>
              <a:gd name="T52" fmla="*/ 1748 w 2016"/>
              <a:gd name="T53" fmla="*/ 204 h 312"/>
              <a:gd name="T54" fmla="*/ 1638 w 2016"/>
              <a:gd name="T55" fmla="*/ 168 h 312"/>
              <a:gd name="T56" fmla="*/ 1514 w 2016"/>
              <a:gd name="T57" fmla="*/ 132 h 312"/>
              <a:gd name="T58" fmla="*/ 1448 w 2016"/>
              <a:gd name="T59" fmla="*/ 114 h 312"/>
              <a:gd name="T60" fmla="*/ 1378 w 2016"/>
              <a:gd name="T61" fmla="*/ 96 h 312"/>
              <a:gd name="T62" fmla="*/ 1304 w 2016"/>
              <a:gd name="T63" fmla="*/ 80 h 312"/>
              <a:gd name="T64" fmla="*/ 1230 w 2016"/>
              <a:gd name="T65" fmla="*/ 64 h 312"/>
              <a:gd name="T66" fmla="*/ 1152 w 2016"/>
              <a:gd name="T67" fmla="*/ 50 h 312"/>
              <a:gd name="T68" fmla="*/ 1072 w 2016"/>
              <a:gd name="T69" fmla="*/ 36 h 312"/>
              <a:gd name="T70" fmla="*/ 988 w 2016"/>
              <a:gd name="T71" fmla="*/ 24 h 312"/>
              <a:gd name="T72" fmla="*/ 904 w 2016"/>
              <a:gd name="T73" fmla="*/ 16 h 312"/>
              <a:gd name="T74" fmla="*/ 818 w 2016"/>
              <a:gd name="T75" fmla="*/ 8 h 312"/>
              <a:gd name="T76" fmla="*/ 730 w 2016"/>
              <a:gd name="T77" fmla="*/ 2 h 312"/>
              <a:gd name="T78" fmla="*/ 642 w 2016"/>
              <a:gd name="T79" fmla="*/ 0 h 312"/>
              <a:gd name="T80" fmla="*/ 552 w 2016"/>
              <a:gd name="T81" fmla="*/ 0 h 312"/>
              <a:gd name="T82" fmla="*/ 462 w 2016"/>
              <a:gd name="T83" fmla="*/ 2 h 312"/>
              <a:gd name="T84" fmla="*/ 370 w 2016"/>
              <a:gd name="T85" fmla="*/ 10 h 312"/>
              <a:gd name="T86" fmla="*/ 278 w 2016"/>
              <a:gd name="T87" fmla="*/ 18 h 312"/>
              <a:gd name="T88" fmla="*/ 186 w 2016"/>
              <a:gd name="T89" fmla="*/ 32 h 312"/>
              <a:gd name="T90" fmla="*/ 94 w 2016"/>
              <a:gd name="T91" fmla="*/ 50 h 312"/>
              <a:gd name="T92" fmla="*/ 0 w 2016"/>
              <a:gd name="T93" fmla="*/ 72 h 312"/>
              <a:gd name="T94" fmla="*/ 0 w 2016"/>
              <a:gd name="T95" fmla="*/ 7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16" h="312">
                <a:moveTo>
                  <a:pt x="0" y="72"/>
                </a:moveTo>
                <a:lnTo>
                  <a:pt x="0" y="72"/>
                </a:lnTo>
                <a:lnTo>
                  <a:pt x="38" y="68"/>
                </a:lnTo>
                <a:lnTo>
                  <a:pt x="84" y="64"/>
                </a:lnTo>
                <a:lnTo>
                  <a:pt x="148" y="62"/>
                </a:lnTo>
                <a:lnTo>
                  <a:pt x="226" y="60"/>
                </a:lnTo>
                <a:lnTo>
                  <a:pt x="322" y="58"/>
                </a:lnTo>
                <a:lnTo>
                  <a:pt x="434" y="60"/>
                </a:lnTo>
                <a:lnTo>
                  <a:pt x="558" y="66"/>
                </a:lnTo>
                <a:lnTo>
                  <a:pt x="698" y="74"/>
                </a:lnTo>
                <a:lnTo>
                  <a:pt x="852" y="88"/>
                </a:lnTo>
                <a:lnTo>
                  <a:pt x="1018" y="106"/>
                </a:lnTo>
                <a:lnTo>
                  <a:pt x="1106" y="118"/>
                </a:lnTo>
                <a:lnTo>
                  <a:pt x="1196" y="132"/>
                </a:lnTo>
                <a:lnTo>
                  <a:pt x="1288" y="148"/>
                </a:lnTo>
                <a:lnTo>
                  <a:pt x="1386" y="164"/>
                </a:lnTo>
                <a:lnTo>
                  <a:pt x="1484" y="184"/>
                </a:lnTo>
                <a:lnTo>
                  <a:pt x="1586" y="204"/>
                </a:lnTo>
                <a:lnTo>
                  <a:pt x="1690" y="228"/>
                </a:lnTo>
                <a:lnTo>
                  <a:pt x="1796" y="254"/>
                </a:lnTo>
                <a:lnTo>
                  <a:pt x="1906" y="280"/>
                </a:lnTo>
                <a:lnTo>
                  <a:pt x="2016" y="312"/>
                </a:lnTo>
                <a:lnTo>
                  <a:pt x="2016" y="312"/>
                </a:lnTo>
                <a:lnTo>
                  <a:pt x="1970" y="290"/>
                </a:lnTo>
                <a:lnTo>
                  <a:pt x="1916" y="268"/>
                </a:lnTo>
                <a:lnTo>
                  <a:pt x="1840" y="238"/>
                </a:lnTo>
                <a:lnTo>
                  <a:pt x="1748" y="204"/>
                </a:lnTo>
                <a:lnTo>
                  <a:pt x="1638" y="168"/>
                </a:lnTo>
                <a:lnTo>
                  <a:pt x="1514" y="132"/>
                </a:lnTo>
                <a:lnTo>
                  <a:pt x="1448" y="114"/>
                </a:lnTo>
                <a:lnTo>
                  <a:pt x="1378" y="96"/>
                </a:lnTo>
                <a:lnTo>
                  <a:pt x="1304" y="80"/>
                </a:lnTo>
                <a:lnTo>
                  <a:pt x="1230" y="64"/>
                </a:lnTo>
                <a:lnTo>
                  <a:pt x="1152" y="50"/>
                </a:lnTo>
                <a:lnTo>
                  <a:pt x="1072" y="36"/>
                </a:lnTo>
                <a:lnTo>
                  <a:pt x="988" y="24"/>
                </a:lnTo>
                <a:lnTo>
                  <a:pt x="904" y="16"/>
                </a:lnTo>
                <a:lnTo>
                  <a:pt x="818" y="8"/>
                </a:lnTo>
                <a:lnTo>
                  <a:pt x="730" y="2"/>
                </a:lnTo>
                <a:lnTo>
                  <a:pt x="642" y="0"/>
                </a:lnTo>
                <a:lnTo>
                  <a:pt x="552" y="0"/>
                </a:lnTo>
                <a:lnTo>
                  <a:pt x="462" y="2"/>
                </a:lnTo>
                <a:lnTo>
                  <a:pt x="370" y="10"/>
                </a:lnTo>
                <a:lnTo>
                  <a:pt x="278" y="18"/>
                </a:lnTo>
                <a:lnTo>
                  <a:pt x="186" y="32"/>
                </a:lnTo>
                <a:lnTo>
                  <a:pt x="94" y="50"/>
                </a:lnTo>
                <a:lnTo>
                  <a:pt x="0" y="72"/>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 name="Groupe 2"/>
          <p:cNvGrpSpPr/>
          <p:nvPr userDrawn="1"/>
        </p:nvGrpSpPr>
        <p:grpSpPr>
          <a:xfrm>
            <a:off x="5821362" y="4252516"/>
            <a:ext cx="2114550" cy="2076450"/>
            <a:chOff x="5821362" y="4252516"/>
            <a:chExt cx="2114550" cy="2076450"/>
          </a:xfrm>
        </p:grpSpPr>
        <p:sp>
          <p:nvSpPr>
            <p:cNvPr id="65" name="Freeform 11"/>
            <p:cNvSpPr>
              <a:spLocks/>
            </p:cNvSpPr>
            <p:nvPr userDrawn="1"/>
          </p:nvSpPr>
          <p:spPr bwMode="auto">
            <a:xfrm>
              <a:off x="6094412" y="4443016"/>
              <a:ext cx="1841500" cy="1885950"/>
            </a:xfrm>
            <a:custGeom>
              <a:avLst/>
              <a:gdLst>
                <a:gd name="T0" fmla="*/ 1160 w 1160"/>
                <a:gd name="T1" fmla="*/ 858 h 1188"/>
                <a:gd name="T2" fmla="*/ 1150 w 1160"/>
                <a:gd name="T3" fmla="*/ 922 h 1188"/>
                <a:gd name="T4" fmla="*/ 1112 w 1160"/>
                <a:gd name="T5" fmla="*/ 990 h 1188"/>
                <a:gd name="T6" fmla="*/ 1024 w 1160"/>
                <a:gd name="T7" fmla="*/ 1060 h 1188"/>
                <a:gd name="T8" fmla="*/ 864 w 1160"/>
                <a:gd name="T9" fmla="*/ 1124 h 1188"/>
                <a:gd name="T10" fmla="*/ 710 w 1160"/>
                <a:gd name="T11" fmla="*/ 1162 h 1188"/>
                <a:gd name="T12" fmla="*/ 496 w 1160"/>
                <a:gd name="T13" fmla="*/ 1188 h 1188"/>
                <a:gd name="T14" fmla="*/ 364 w 1160"/>
                <a:gd name="T15" fmla="*/ 1178 h 1188"/>
                <a:gd name="T16" fmla="*/ 284 w 1160"/>
                <a:gd name="T17" fmla="*/ 1144 h 1188"/>
                <a:gd name="T18" fmla="*/ 204 w 1160"/>
                <a:gd name="T19" fmla="*/ 1096 h 1188"/>
                <a:gd name="T20" fmla="*/ 128 w 1160"/>
                <a:gd name="T21" fmla="*/ 1076 h 1188"/>
                <a:gd name="T22" fmla="*/ 98 w 1160"/>
                <a:gd name="T23" fmla="*/ 1072 h 1188"/>
                <a:gd name="T24" fmla="*/ 64 w 1160"/>
                <a:gd name="T25" fmla="*/ 1058 h 1188"/>
                <a:gd name="T26" fmla="*/ 40 w 1160"/>
                <a:gd name="T27" fmla="*/ 1034 h 1188"/>
                <a:gd name="T28" fmla="*/ 18 w 1160"/>
                <a:gd name="T29" fmla="*/ 968 h 1188"/>
                <a:gd name="T30" fmla="*/ 16 w 1160"/>
                <a:gd name="T31" fmla="*/ 894 h 1188"/>
                <a:gd name="T32" fmla="*/ 18 w 1160"/>
                <a:gd name="T33" fmla="*/ 808 h 1188"/>
                <a:gd name="T34" fmla="*/ 12 w 1160"/>
                <a:gd name="T35" fmla="*/ 780 h 1188"/>
                <a:gd name="T36" fmla="*/ 0 w 1160"/>
                <a:gd name="T37" fmla="*/ 740 h 1188"/>
                <a:gd name="T38" fmla="*/ 4 w 1160"/>
                <a:gd name="T39" fmla="*/ 624 h 1188"/>
                <a:gd name="T40" fmla="*/ 36 w 1160"/>
                <a:gd name="T41" fmla="*/ 430 h 1188"/>
                <a:gd name="T42" fmla="*/ 46 w 1160"/>
                <a:gd name="T43" fmla="*/ 324 h 1188"/>
                <a:gd name="T44" fmla="*/ 40 w 1160"/>
                <a:gd name="T45" fmla="*/ 242 h 1188"/>
                <a:gd name="T46" fmla="*/ 50 w 1160"/>
                <a:gd name="T47" fmla="*/ 178 h 1188"/>
                <a:gd name="T48" fmla="*/ 72 w 1160"/>
                <a:gd name="T49" fmla="*/ 130 h 1188"/>
                <a:gd name="T50" fmla="*/ 104 w 1160"/>
                <a:gd name="T51" fmla="*/ 96 h 1188"/>
                <a:gd name="T52" fmla="*/ 166 w 1160"/>
                <a:gd name="T53" fmla="*/ 62 h 1188"/>
                <a:gd name="T54" fmla="*/ 240 w 1160"/>
                <a:gd name="T55" fmla="*/ 48 h 1188"/>
                <a:gd name="T56" fmla="*/ 288 w 1160"/>
                <a:gd name="T57" fmla="*/ 48 h 1188"/>
                <a:gd name="T58" fmla="*/ 384 w 1160"/>
                <a:gd name="T59" fmla="*/ 16 h 1188"/>
                <a:gd name="T60" fmla="*/ 414 w 1160"/>
                <a:gd name="T61" fmla="*/ 10 h 1188"/>
                <a:gd name="T62" fmla="*/ 568 w 1160"/>
                <a:gd name="T63" fmla="*/ 16 h 1188"/>
                <a:gd name="T64" fmla="*/ 722 w 1160"/>
                <a:gd name="T65" fmla="*/ 26 h 1188"/>
                <a:gd name="T66" fmla="*/ 742 w 1160"/>
                <a:gd name="T67" fmla="*/ 20 h 1188"/>
                <a:gd name="T68" fmla="*/ 778 w 1160"/>
                <a:gd name="T69" fmla="*/ 0 h 1188"/>
                <a:gd name="T70" fmla="*/ 812 w 1160"/>
                <a:gd name="T71" fmla="*/ 0 h 1188"/>
                <a:gd name="T72" fmla="*/ 856 w 1160"/>
                <a:gd name="T73" fmla="*/ 20 h 1188"/>
                <a:gd name="T74" fmla="*/ 912 w 1160"/>
                <a:gd name="T75" fmla="*/ 70 h 1188"/>
                <a:gd name="T76" fmla="*/ 950 w 1160"/>
                <a:gd name="T77" fmla="*/ 118 h 1188"/>
                <a:gd name="T78" fmla="*/ 992 w 1160"/>
                <a:gd name="T79" fmla="*/ 202 h 1188"/>
                <a:gd name="T80" fmla="*/ 1018 w 1160"/>
                <a:gd name="T81" fmla="*/ 286 h 1188"/>
                <a:gd name="T82" fmla="*/ 1036 w 1160"/>
                <a:gd name="T83" fmla="*/ 412 h 1188"/>
                <a:gd name="T84" fmla="*/ 1040 w 1160"/>
                <a:gd name="T85" fmla="*/ 412 h 1188"/>
                <a:gd name="T86" fmla="*/ 1062 w 1160"/>
                <a:gd name="T87" fmla="*/ 462 h 1188"/>
                <a:gd name="T88" fmla="*/ 1142 w 1160"/>
                <a:gd name="T89" fmla="*/ 752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0" h="1188">
                  <a:moveTo>
                    <a:pt x="1158" y="820"/>
                  </a:moveTo>
                  <a:lnTo>
                    <a:pt x="1158" y="820"/>
                  </a:lnTo>
                  <a:lnTo>
                    <a:pt x="1160" y="858"/>
                  </a:lnTo>
                  <a:lnTo>
                    <a:pt x="1158" y="878"/>
                  </a:lnTo>
                  <a:lnTo>
                    <a:pt x="1156" y="900"/>
                  </a:lnTo>
                  <a:lnTo>
                    <a:pt x="1150" y="922"/>
                  </a:lnTo>
                  <a:lnTo>
                    <a:pt x="1142" y="944"/>
                  </a:lnTo>
                  <a:lnTo>
                    <a:pt x="1130" y="968"/>
                  </a:lnTo>
                  <a:lnTo>
                    <a:pt x="1112" y="990"/>
                  </a:lnTo>
                  <a:lnTo>
                    <a:pt x="1090" y="1014"/>
                  </a:lnTo>
                  <a:lnTo>
                    <a:pt x="1060" y="1038"/>
                  </a:lnTo>
                  <a:lnTo>
                    <a:pt x="1024" y="1060"/>
                  </a:lnTo>
                  <a:lnTo>
                    <a:pt x="980" y="1082"/>
                  </a:lnTo>
                  <a:lnTo>
                    <a:pt x="926" y="1104"/>
                  </a:lnTo>
                  <a:lnTo>
                    <a:pt x="864" y="1124"/>
                  </a:lnTo>
                  <a:lnTo>
                    <a:pt x="792" y="1144"/>
                  </a:lnTo>
                  <a:lnTo>
                    <a:pt x="710" y="1162"/>
                  </a:lnTo>
                  <a:lnTo>
                    <a:pt x="710" y="1162"/>
                  </a:lnTo>
                  <a:lnTo>
                    <a:pt x="628" y="1176"/>
                  </a:lnTo>
                  <a:lnTo>
                    <a:pt x="556" y="1184"/>
                  </a:lnTo>
                  <a:lnTo>
                    <a:pt x="496" y="1188"/>
                  </a:lnTo>
                  <a:lnTo>
                    <a:pt x="444" y="1188"/>
                  </a:lnTo>
                  <a:lnTo>
                    <a:pt x="400" y="1184"/>
                  </a:lnTo>
                  <a:lnTo>
                    <a:pt x="364" y="1178"/>
                  </a:lnTo>
                  <a:lnTo>
                    <a:pt x="332" y="1168"/>
                  </a:lnTo>
                  <a:lnTo>
                    <a:pt x="306" y="1156"/>
                  </a:lnTo>
                  <a:lnTo>
                    <a:pt x="284" y="1144"/>
                  </a:lnTo>
                  <a:lnTo>
                    <a:pt x="262" y="1132"/>
                  </a:lnTo>
                  <a:lnTo>
                    <a:pt x="224" y="1108"/>
                  </a:lnTo>
                  <a:lnTo>
                    <a:pt x="204" y="1096"/>
                  </a:lnTo>
                  <a:lnTo>
                    <a:pt x="182" y="1088"/>
                  </a:lnTo>
                  <a:lnTo>
                    <a:pt x="156" y="1080"/>
                  </a:lnTo>
                  <a:lnTo>
                    <a:pt x="128" y="1076"/>
                  </a:lnTo>
                  <a:lnTo>
                    <a:pt x="128" y="1076"/>
                  </a:lnTo>
                  <a:lnTo>
                    <a:pt x="112" y="1076"/>
                  </a:lnTo>
                  <a:lnTo>
                    <a:pt x="98" y="1072"/>
                  </a:lnTo>
                  <a:lnTo>
                    <a:pt x="86" y="1068"/>
                  </a:lnTo>
                  <a:lnTo>
                    <a:pt x="74" y="1064"/>
                  </a:lnTo>
                  <a:lnTo>
                    <a:pt x="64" y="1058"/>
                  </a:lnTo>
                  <a:lnTo>
                    <a:pt x="56" y="1050"/>
                  </a:lnTo>
                  <a:lnTo>
                    <a:pt x="48" y="1042"/>
                  </a:lnTo>
                  <a:lnTo>
                    <a:pt x="40" y="1034"/>
                  </a:lnTo>
                  <a:lnTo>
                    <a:pt x="30" y="1014"/>
                  </a:lnTo>
                  <a:lnTo>
                    <a:pt x="24" y="992"/>
                  </a:lnTo>
                  <a:lnTo>
                    <a:pt x="18" y="968"/>
                  </a:lnTo>
                  <a:lnTo>
                    <a:pt x="16" y="944"/>
                  </a:lnTo>
                  <a:lnTo>
                    <a:pt x="16" y="918"/>
                  </a:lnTo>
                  <a:lnTo>
                    <a:pt x="16" y="894"/>
                  </a:lnTo>
                  <a:lnTo>
                    <a:pt x="18" y="846"/>
                  </a:lnTo>
                  <a:lnTo>
                    <a:pt x="20" y="826"/>
                  </a:lnTo>
                  <a:lnTo>
                    <a:pt x="18" y="808"/>
                  </a:lnTo>
                  <a:lnTo>
                    <a:pt x="16" y="792"/>
                  </a:lnTo>
                  <a:lnTo>
                    <a:pt x="12" y="780"/>
                  </a:lnTo>
                  <a:lnTo>
                    <a:pt x="12" y="780"/>
                  </a:lnTo>
                  <a:lnTo>
                    <a:pt x="8" y="770"/>
                  </a:lnTo>
                  <a:lnTo>
                    <a:pt x="4" y="756"/>
                  </a:lnTo>
                  <a:lnTo>
                    <a:pt x="0" y="740"/>
                  </a:lnTo>
                  <a:lnTo>
                    <a:pt x="0" y="722"/>
                  </a:lnTo>
                  <a:lnTo>
                    <a:pt x="0" y="678"/>
                  </a:lnTo>
                  <a:lnTo>
                    <a:pt x="4" y="624"/>
                  </a:lnTo>
                  <a:lnTo>
                    <a:pt x="12" y="566"/>
                  </a:lnTo>
                  <a:lnTo>
                    <a:pt x="22" y="500"/>
                  </a:lnTo>
                  <a:lnTo>
                    <a:pt x="36" y="430"/>
                  </a:lnTo>
                  <a:lnTo>
                    <a:pt x="52" y="356"/>
                  </a:lnTo>
                  <a:lnTo>
                    <a:pt x="52" y="356"/>
                  </a:lnTo>
                  <a:lnTo>
                    <a:pt x="46" y="324"/>
                  </a:lnTo>
                  <a:lnTo>
                    <a:pt x="42" y="294"/>
                  </a:lnTo>
                  <a:lnTo>
                    <a:pt x="40" y="268"/>
                  </a:lnTo>
                  <a:lnTo>
                    <a:pt x="40" y="242"/>
                  </a:lnTo>
                  <a:lnTo>
                    <a:pt x="42" y="220"/>
                  </a:lnTo>
                  <a:lnTo>
                    <a:pt x="44" y="198"/>
                  </a:lnTo>
                  <a:lnTo>
                    <a:pt x="50" y="178"/>
                  </a:lnTo>
                  <a:lnTo>
                    <a:pt x="56" y="162"/>
                  </a:lnTo>
                  <a:lnTo>
                    <a:pt x="64" y="146"/>
                  </a:lnTo>
                  <a:lnTo>
                    <a:pt x="72" y="130"/>
                  </a:lnTo>
                  <a:lnTo>
                    <a:pt x="82" y="118"/>
                  </a:lnTo>
                  <a:lnTo>
                    <a:pt x="92" y="106"/>
                  </a:lnTo>
                  <a:lnTo>
                    <a:pt x="104" y="96"/>
                  </a:lnTo>
                  <a:lnTo>
                    <a:pt x="116" y="86"/>
                  </a:lnTo>
                  <a:lnTo>
                    <a:pt x="140" y="72"/>
                  </a:lnTo>
                  <a:lnTo>
                    <a:pt x="166" y="62"/>
                  </a:lnTo>
                  <a:lnTo>
                    <a:pt x="192" y="54"/>
                  </a:lnTo>
                  <a:lnTo>
                    <a:pt x="218" y="50"/>
                  </a:lnTo>
                  <a:lnTo>
                    <a:pt x="240" y="48"/>
                  </a:lnTo>
                  <a:lnTo>
                    <a:pt x="276" y="48"/>
                  </a:lnTo>
                  <a:lnTo>
                    <a:pt x="288" y="48"/>
                  </a:lnTo>
                  <a:lnTo>
                    <a:pt x="288" y="48"/>
                  </a:lnTo>
                  <a:lnTo>
                    <a:pt x="314" y="40"/>
                  </a:lnTo>
                  <a:lnTo>
                    <a:pt x="344" y="30"/>
                  </a:lnTo>
                  <a:lnTo>
                    <a:pt x="384" y="16"/>
                  </a:lnTo>
                  <a:lnTo>
                    <a:pt x="384" y="16"/>
                  </a:lnTo>
                  <a:lnTo>
                    <a:pt x="396" y="12"/>
                  </a:lnTo>
                  <a:lnTo>
                    <a:pt x="414" y="10"/>
                  </a:lnTo>
                  <a:lnTo>
                    <a:pt x="458" y="8"/>
                  </a:lnTo>
                  <a:lnTo>
                    <a:pt x="512" y="10"/>
                  </a:lnTo>
                  <a:lnTo>
                    <a:pt x="568" y="16"/>
                  </a:lnTo>
                  <a:lnTo>
                    <a:pt x="672" y="24"/>
                  </a:lnTo>
                  <a:lnTo>
                    <a:pt x="710" y="26"/>
                  </a:lnTo>
                  <a:lnTo>
                    <a:pt x="722" y="26"/>
                  </a:lnTo>
                  <a:lnTo>
                    <a:pt x="730" y="26"/>
                  </a:lnTo>
                  <a:lnTo>
                    <a:pt x="730" y="26"/>
                  </a:lnTo>
                  <a:lnTo>
                    <a:pt x="742" y="20"/>
                  </a:lnTo>
                  <a:lnTo>
                    <a:pt x="754" y="12"/>
                  </a:lnTo>
                  <a:lnTo>
                    <a:pt x="770" y="4"/>
                  </a:lnTo>
                  <a:lnTo>
                    <a:pt x="778" y="0"/>
                  </a:lnTo>
                  <a:lnTo>
                    <a:pt x="788" y="0"/>
                  </a:lnTo>
                  <a:lnTo>
                    <a:pt x="800" y="0"/>
                  </a:lnTo>
                  <a:lnTo>
                    <a:pt x="812" y="0"/>
                  </a:lnTo>
                  <a:lnTo>
                    <a:pt x="824" y="4"/>
                  </a:lnTo>
                  <a:lnTo>
                    <a:pt x="840" y="12"/>
                  </a:lnTo>
                  <a:lnTo>
                    <a:pt x="856" y="20"/>
                  </a:lnTo>
                  <a:lnTo>
                    <a:pt x="872" y="32"/>
                  </a:lnTo>
                  <a:lnTo>
                    <a:pt x="892" y="50"/>
                  </a:lnTo>
                  <a:lnTo>
                    <a:pt x="912" y="70"/>
                  </a:lnTo>
                  <a:lnTo>
                    <a:pt x="912" y="70"/>
                  </a:lnTo>
                  <a:lnTo>
                    <a:pt x="932" y="92"/>
                  </a:lnTo>
                  <a:lnTo>
                    <a:pt x="950" y="118"/>
                  </a:lnTo>
                  <a:lnTo>
                    <a:pt x="966" y="144"/>
                  </a:lnTo>
                  <a:lnTo>
                    <a:pt x="980" y="172"/>
                  </a:lnTo>
                  <a:lnTo>
                    <a:pt x="992" y="202"/>
                  </a:lnTo>
                  <a:lnTo>
                    <a:pt x="1002" y="230"/>
                  </a:lnTo>
                  <a:lnTo>
                    <a:pt x="1010" y="258"/>
                  </a:lnTo>
                  <a:lnTo>
                    <a:pt x="1018" y="286"/>
                  </a:lnTo>
                  <a:lnTo>
                    <a:pt x="1028" y="336"/>
                  </a:lnTo>
                  <a:lnTo>
                    <a:pt x="1034" y="376"/>
                  </a:lnTo>
                  <a:lnTo>
                    <a:pt x="1036" y="412"/>
                  </a:lnTo>
                  <a:lnTo>
                    <a:pt x="1036" y="412"/>
                  </a:lnTo>
                  <a:lnTo>
                    <a:pt x="1038" y="412"/>
                  </a:lnTo>
                  <a:lnTo>
                    <a:pt x="1040" y="412"/>
                  </a:lnTo>
                  <a:lnTo>
                    <a:pt x="1046" y="420"/>
                  </a:lnTo>
                  <a:lnTo>
                    <a:pt x="1054" y="438"/>
                  </a:lnTo>
                  <a:lnTo>
                    <a:pt x="1062" y="462"/>
                  </a:lnTo>
                  <a:lnTo>
                    <a:pt x="1082" y="528"/>
                  </a:lnTo>
                  <a:lnTo>
                    <a:pt x="1102" y="604"/>
                  </a:lnTo>
                  <a:lnTo>
                    <a:pt x="1142" y="752"/>
                  </a:lnTo>
                  <a:lnTo>
                    <a:pt x="1158" y="820"/>
                  </a:lnTo>
                  <a:lnTo>
                    <a:pt x="1158" y="820"/>
                  </a:lnTo>
                  <a:close/>
                </a:path>
              </a:pathLst>
            </a:custGeom>
            <a:solidFill>
              <a:srgbClr val="CB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2"/>
            <p:cNvSpPr>
              <a:spLocks/>
            </p:cNvSpPr>
            <p:nvPr userDrawn="1"/>
          </p:nvSpPr>
          <p:spPr bwMode="auto">
            <a:xfrm>
              <a:off x="7158037" y="5579666"/>
              <a:ext cx="225425" cy="225425"/>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0 w 142"/>
                <a:gd name="T11" fmla="*/ 122 h 142"/>
                <a:gd name="T12" fmla="*/ 110 w 142"/>
                <a:gd name="T13" fmla="*/ 130 h 142"/>
                <a:gd name="T14" fmla="*/ 98 w 142"/>
                <a:gd name="T15" fmla="*/ 136 h 142"/>
                <a:gd name="T16" fmla="*/ 84 w 142"/>
                <a:gd name="T17" fmla="*/ 140 h 142"/>
                <a:gd name="T18" fmla="*/ 70 w 142"/>
                <a:gd name="T19" fmla="*/ 142 h 142"/>
                <a:gd name="T20" fmla="*/ 70 w 142"/>
                <a:gd name="T21" fmla="*/ 142 h 142"/>
                <a:gd name="T22" fmla="*/ 56 w 142"/>
                <a:gd name="T23" fmla="*/ 140 h 142"/>
                <a:gd name="T24" fmla="*/ 42 w 142"/>
                <a:gd name="T25" fmla="*/ 136 h 142"/>
                <a:gd name="T26" fmla="*/ 30 w 142"/>
                <a:gd name="T27" fmla="*/ 130 h 142"/>
                <a:gd name="T28" fmla="*/ 20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0 w 142"/>
                <a:gd name="T47" fmla="*/ 20 h 142"/>
                <a:gd name="T48" fmla="*/ 30 w 142"/>
                <a:gd name="T49" fmla="*/ 12 h 142"/>
                <a:gd name="T50" fmla="*/ 42 w 142"/>
                <a:gd name="T51" fmla="*/ 6 h 142"/>
                <a:gd name="T52" fmla="*/ 56 w 142"/>
                <a:gd name="T53" fmla="*/ 2 h 142"/>
                <a:gd name="T54" fmla="*/ 70 w 142"/>
                <a:gd name="T55" fmla="*/ 0 h 142"/>
                <a:gd name="T56" fmla="*/ 70 w 142"/>
                <a:gd name="T57" fmla="*/ 0 h 142"/>
                <a:gd name="T58" fmla="*/ 84 w 142"/>
                <a:gd name="T59" fmla="*/ 2 h 142"/>
                <a:gd name="T60" fmla="*/ 98 w 142"/>
                <a:gd name="T61" fmla="*/ 6 h 142"/>
                <a:gd name="T62" fmla="*/ 110 w 142"/>
                <a:gd name="T63" fmla="*/ 12 h 142"/>
                <a:gd name="T64" fmla="*/ 120 w 142"/>
                <a:gd name="T65" fmla="*/ 20 h 142"/>
                <a:gd name="T66" fmla="*/ 130 w 142"/>
                <a:gd name="T67" fmla="*/ 32 h 142"/>
                <a:gd name="T68" fmla="*/ 136 w 142"/>
                <a:gd name="T69" fmla="*/ 44 h 142"/>
                <a:gd name="T70" fmla="*/ 140 w 142"/>
                <a:gd name="T71" fmla="*/ 56 h 142"/>
                <a:gd name="T72" fmla="*/ 142 w 142"/>
                <a:gd name="T73" fmla="*/ 72 h 142"/>
                <a:gd name="T74" fmla="*/ 142 w 142"/>
                <a:gd name="T75"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42">
                  <a:moveTo>
                    <a:pt x="142" y="72"/>
                  </a:moveTo>
                  <a:lnTo>
                    <a:pt x="142" y="72"/>
                  </a:lnTo>
                  <a:lnTo>
                    <a:pt x="140" y="86"/>
                  </a:lnTo>
                  <a:lnTo>
                    <a:pt x="136" y="98"/>
                  </a:lnTo>
                  <a:lnTo>
                    <a:pt x="130" y="110"/>
                  </a:lnTo>
                  <a:lnTo>
                    <a:pt x="120" y="122"/>
                  </a:lnTo>
                  <a:lnTo>
                    <a:pt x="110" y="130"/>
                  </a:lnTo>
                  <a:lnTo>
                    <a:pt x="98" y="136"/>
                  </a:lnTo>
                  <a:lnTo>
                    <a:pt x="84" y="140"/>
                  </a:lnTo>
                  <a:lnTo>
                    <a:pt x="70" y="142"/>
                  </a:lnTo>
                  <a:lnTo>
                    <a:pt x="70" y="142"/>
                  </a:lnTo>
                  <a:lnTo>
                    <a:pt x="56" y="140"/>
                  </a:lnTo>
                  <a:lnTo>
                    <a:pt x="42" y="136"/>
                  </a:lnTo>
                  <a:lnTo>
                    <a:pt x="30" y="130"/>
                  </a:lnTo>
                  <a:lnTo>
                    <a:pt x="20" y="122"/>
                  </a:lnTo>
                  <a:lnTo>
                    <a:pt x="12" y="110"/>
                  </a:lnTo>
                  <a:lnTo>
                    <a:pt x="6" y="98"/>
                  </a:lnTo>
                  <a:lnTo>
                    <a:pt x="2" y="86"/>
                  </a:lnTo>
                  <a:lnTo>
                    <a:pt x="0" y="72"/>
                  </a:lnTo>
                  <a:lnTo>
                    <a:pt x="0" y="72"/>
                  </a:lnTo>
                  <a:lnTo>
                    <a:pt x="2" y="56"/>
                  </a:lnTo>
                  <a:lnTo>
                    <a:pt x="6" y="44"/>
                  </a:lnTo>
                  <a:lnTo>
                    <a:pt x="12" y="32"/>
                  </a:lnTo>
                  <a:lnTo>
                    <a:pt x="20" y="20"/>
                  </a:lnTo>
                  <a:lnTo>
                    <a:pt x="30" y="12"/>
                  </a:lnTo>
                  <a:lnTo>
                    <a:pt x="42" y="6"/>
                  </a:lnTo>
                  <a:lnTo>
                    <a:pt x="56" y="2"/>
                  </a:lnTo>
                  <a:lnTo>
                    <a:pt x="70" y="0"/>
                  </a:lnTo>
                  <a:lnTo>
                    <a:pt x="70" y="0"/>
                  </a:lnTo>
                  <a:lnTo>
                    <a:pt x="84" y="2"/>
                  </a:lnTo>
                  <a:lnTo>
                    <a:pt x="98" y="6"/>
                  </a:lnTo>
                  <a:lnTo>
                    <a:pt x="110" y="12"/>
                  </a:lnTo>
                  <a:lnTo>
                    <a:pt x="120" y="20"/>
                  </a:lnTo>
                  <a:lnTo>
                    <a:pt x="130" y="32"/>
                  </a:lnTo>
                  <a:lnTo>
                    <a:pt x="136" y="44"/>
                  </a:lnTo>
                  <a:lnTo>
                    <a:pt x="140" y="56"/>
                  </a:lnTo>
                  <a:lnTo>
                    <a:pt x="142" y="72"/>
                  </a:lnTo>
                  <a:lnTo>
                    <a:pt x="142" y="72"/>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3"/>
            <p:cNvSpPr>
              <a:spLocks/>
            </p:cNvSpPr>
            <p:nvPr userDrawn="1"/>
          </p:nvSpPr>
          <p:spPr bwMode="auto">
            <a:xfrm>
              <a:off x="6230937" y="4795441"/>
              <a:ext cx="508000" cy="1400175"/>
            </a:xfrm>
            <a:custGeom>
              <a:avLst/>
              <a:gdLst>
                <a:gd name="T0" fmla="*/ 0 w 320"/>
                <a:gd name="T1" fmla="*/ 100 h 882"/>
                <a:gd name="T2" fmla="*/ 14 w 320"/>
                <a:gd name="T3" fmla="*/ 74 h 882"/>
                <a:gd name="T4" fmla="*/ 38 w 320"/>
                <a:gd name="T5" fmla="*/ 36 h 882"/>
                <a:gd name="T6" fmla="*/ 60 w 320"/>
                <a:gd name="T7" fmla="*/ 14 h 882"/>
                <a:gd name="T8" fmla="*/ 86 w 320"/>
                <a:gd name="T9" fmla="*/ 2 h 882"/>
                <a:gd name="T10" fmla="*/ 118 w 320"/>
                <a:gd name="T11" fmla="*/ 4 h 882"/>
                <a:gd name="T12" fmla="*/ 152 w 320"/>
                <a:gd name="T13" fmla="*/ 26 h 882"/>
                <a:gd name="T14" fmla="*/ 170 w 320"/>
                <a:gd name="T15" fmla="*/ 46 h 882"/>
                <a:gd name="T16" fmla="*/ 206 w 320"/>
                <a:gd name="T17" fmla="*/ 110 h 882"/>
                <a:gd name="T18" fmla="*/ 244 w 320"/>
                <a:gd name="T19" fmla="*/ 198 h 882"/>
                <a:gd name="T20" fmla="*/ 276 w 320"/>
                <a:gd name="T21" fmla="*/ 300 h 882"/>
                <a:gd name="T22" fmla="*/ 302 w 320"/>
                <a:gd name="T23" fmla="*/ 412 h 882"/>
                <a:gd name="T24" fmla="*/ 316 w 320"/>
                <a:gd name="T25" fmla="*/ 524 h 882"/>
                <a:gd name="T26" fmla="*/ 318 w 320"/>
                <a:gd name="T27" fmla="*/ 624 h 882"/>
                <a:gd name="T28" fmla="*/ 312 w 320"/>
                <a:gd name="T29" fmla="*/ 668 h 882"/>
                <a:gd name="T30" fmla="*/ 302 w 320"/>
                <a:gd name="T31" fmla="*/ 708 h 882"/>
                <a:gd name="T32" fmla="*/ 288 w 320"/>
                <a:gd name="T33" fmla="*/ 740 h 882"/>
                <a:gd name="T34" fmla="*/ 266 w 320"/>
                <a:gd name="T35" fmla="*/ 764 h 882"/>
                <a:gd name="T36" fmla="*/ 224 w 320"/>
                <a:gd name="T37" fmla="*/ 800 h 882"/>
                <a:gd name="T38" fmla="*/ 154 w 320"/>
                <a:gd name="T39" fmla="*/ 848 h 882"/>
                <a:gd name="T40" fmla="*/ 108 w 320"/>
                <a:gd name="T41" fmla="*/ 872 h 882"/>
                <a:gd name="T42" fmla="*/ 82 w 320"/>
                <a:gd name="T43" fmla="*/ 882 h 882"/>
                <a:gd name="T44" fmla="*/ 96 w 320"/>
                <a:gd name="T45" fmla="*/ 872 h 882"/>
                <a:gd name="T46" fmla="*/ 126 w 320"/>
                <a:gd name="T47" fmla="*/ 840 h 882"/>
                <a:gd name="T48" fmla="*/ 164 w 320"/>
                <a:gd name="T49" fmla="*/ 790 h 882"/>
                <a:gd name="T50" fmla="*/ 186 w 320"/>
                <a:gd name="T51" fmla="*/ 742 h 882"/>
                <a:gd name="T52" fmla="*/ 192 w 320"/>
                <a:gd name="T53" fmla="*/ 724 h 882"/>
                <a:gd name="T54" fmla="*/ 204 w 320"/>
                <a:gd name="T55" fmla="*/ 670 h 882"/>
                <a:gd name="T56" fmla="*/ 222 w 320"/>
                <a:gd name="T57" fmla="*/ 494 h 882"/>
                <a:gd name="T58" fmla="*/ 228 w 320"/>
                <a:gd name="T59" fmla="*/ 392 h 882"/>
                <a:gd name="T60" fmla="*/ 228 w 320"/>
                <a:gd name="T61" fmla="*/ 294 h 882"/>
                <a:gd name="T62" fmla="*/ 220 w 320"/>
                <a:gd name="T63" fmla="*/ 210 h 882"/>
                <a:gd name="T64" fmla="*/ 206 w 320"/>
                <a:gd name="T65" fmla="*/ 162 h 882"/>
                <a:gd name="T66" fmla="*/ 196 w 320"/>
                <a:gd name="T67" fmla="*/ 140 h 882"/>
                <a:gd name="T68" fmla="*/ 180 w 320"/>
                <a:gd name="T69" fmla="*/ 126 h 882"/>
                <a:gd name="T70" fmla="*/ 172 w 320"/>
                <a:gd name="T71" fmla="*/ 124 h 882"/>
                <a:gd name="T72" fmla="*/ 52 w 320"/>
                <a:gd name="T73" fmla="*/ 106 h 882"/>
                <a:gd name="T74" fmla="*/ 0 w 320"/>
                <a:gd name="T75" fmla="*/ 10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882">
                  <a:moveTo>
                    <a:pt x="0" y="100"/>
                  </a:moveTo>
                  <a:lnTo>
                    <a:pt x="0" y="100"/>
                  </a:lnTo>
                  <a:lnTo>
                    <a:pt x="4" y="92"/>
                  </a:lnTo>
                  <a:lnTo>
                    <a:pt x="14" y="74"/>
                  </a:lnTo>
                  <a:lnTo>
                    <a:pt x="28" y="50"/>
                  </a:lnTo>
                  <a:lnTo>
                    <a:pt x="38" y="36"/>
                  </a:lnTo>
                  <a:lnTo>
                    <a:pt x="48" y="24"/>
                  </a:lnTo>
                  <a:lnTo>
                    <a:pt x="60" y="14"/>
                  </a:lnTo>
                  <a:lnTo>
                    <a:pt x="72" y="6"/>
                  </a:lnTo>
                  <a:lnTo>
                    <a:pt x="86" y="2"/>
                  </a:lnTo>
                  <a:lnTo>
                    <a:pt x="102" y="0"/>
                  </a:lnTo>
                  <a:lnTo>
                    <a:pt x="118" y="4"/>
                  </a:lnTo>
                  <a:lnTo>
                    <a:pt x="134" y="12"/>
                  </a:lnTo>
                  <a:lnTo>
                    <a:pt x="152" y="26"/>
                  </a:lnTo>
                  <a:lnTo>
                    <a:pt x="170" y="46"/>
                  </a:lnTo>
                  <a:lnTo>
                    <a:pt x="170" y="46"/>
                  </a:lnTo>
                  <a:lnTo>
                    <a:pt x="188" y="74"/>
                  </a:lnTo>
                  <a:lnTo>
                    <a:pt x="206" y="110"/>
                  </a:lnTo>
                  <a:lnTo>
                    <a:pt x="226" y="150"/>
                  </a:lnTo>
                  <a:lnTo>
                    <a:pt x="244" y="198"/>
                  </a:lnTo>
                  <a:lnTo>
                    <a:pt x="260" y="248"/>
                  </a:lnTo>
                  <a:lnTo>
                    <a:pt x="276" y="300"/>
                  </a:lnTo>
                  <a:lnTo>
                    <a:pt x="290" y="356"/>
                  </a:lnTo>
                  <a:lnTo>
                    <a:pt x="302" y="412"/>
                  </a:lnTo>
                  <a:lnTo>
                    <a:pt x="310" y="468"/>
                  </a:lnTo>
                  <a:lnTo>
                    <a:pt x="316" y="524"/>
                  </a:lnTo>
                  <a:lnTo>
                    <a:pt x="320" y="576"/>
                  </a:lnTo>
                  <a:lnTo>
                    <a:pt x="318" y="624"/>
                  </a:lnTo>
                  <a:lnTo>
                    <a:pt x="316" y="648"/>
                  </a:lnTo>
                  <a:lnTo>
                    <a:pt x="312" y="668"/>
                  </a:lnTo>
                  <a:lnTo>
                    <a:pt x="308" y="688"/>
                  </a:lnTo>
                  <a:lnTo>
                    <a:pt x="302" y="708"/>
                  </a:lnTo>
                  <a:lnTo>
                    <a:pt x="296" y="724"/>
                  </a:lnTo>
                  <a:lnTo>
                    <a:pt x="288" y="740"/>
                  </a:lnTo>
                  <a:lnTo>
                    <a:pt x="278" y="752"/>
                  </a:lnTo>
                  <a:lnTo>
                    <a:pt x="266" y="764"/>
                  </a:lnTo>
                  <a:lnTo>
                    <a:pt x="266" y="764"/>
                  </a:lnTo>
                  <a:lnTo>
                    <a:pt x="224" y="800"/>
                  </a:lnTo>
                  <a:lnTo>
                    <a:pt x="186" y="828"/>
                  </a:lnTo>
                  <a:lnTo>
                    <a:pt x="154" y="848"/>
                  </a:lnTo>
                  <a:lnTo>
                    <a:pt x="128" y="864"/>
                  </a:lnTo>
                  <a:lnTo>
                    <a:pt x="108" y="872"/>
                  </a:lnTo>
                  <a:lnTo>
                    <a:pt x="92" y="878"/>
                  </a:lnTo>
                  <a:lnTo>
                    <a:pt x="82" y="882"/>
                  </a:lnTo>
                  <a:lnTo>
                    <a:pt x="82" y="882"/>
                  </a:lnTo>
                  <a:lnTo>
                    <a:pt x="96" y="872"/>
                  </a:lnTo>
                  <a:lnTo>
                    <a:pt x="110" y="858"/>
                  </a:lnTo>
                  <a:lnTo>
                    <a:pt x="126" y="840"/>
                  </a:lnTo>
                  <a:lnTo>
                    <a:pt x="146" y="818"/>
                  </a:lnTo>
                  <a:lnTo>
                    <a:pt x="164" y="790"/>
                  </a:lnTo>
                  <a:lnTo>
                    <a:pt x="180" y="760"/>
                  </a:lnTo>
                  <a:lnTo>
                    <a:pt x="186" y="742"/>
                  </a:lnTo>
                  <a:lnTo>
                    <a:pt x="192" y="724"/>
                  </a:lnTo>
                  <a:lnTo>
                    <a:pt x="192" y="724"/>
                  </a:lnTo>
                  <a:lnTo>
                    <a:pt x="198" y="700"/>
                  </a:lnTo>
                  <a:lnTo>
                    <a:pt x="204" y="670"/>
                  </a:lnTo>
                  <a:lnTo>
                    <a:pt x="214" y="590"/>
                  </a:lnTo>
                  <a:lnTo>
                    <a:pt x="222" y="494"/>
                  </a:lnTo>
                  <a:lnTo>
                    <a:pt x="226" y="442"/>
                  </a:lnTo>
                  <a:lnTo>
                    <a:pt x="228" y="392"/>
                  </a:lnTo>
                  <a:lnTo>
                    <a:pt x="228" y="342"/>
                  </a:lnTo>
                  <a:lnTo>
                    <a:pt x="228" y="294"/>
                  </a:lnTo>
                  <a:lnTo>
                    <a:pt x="224" y="250"/>
                  </a:lnTo>
                  <a:lnTo>
                    <a:pt x="220" y="210"/>
                  </a:lnTo>
                  <a:lnTo>
                    <a:pt x="212" y="176"/>
                  </a:lnTo>
                  <a:lnTo>
                    <a:pt x="206" y="162"/>
                  </a:lnTo>
                  <a:lnTo>
                    <a:pt x="202" y="150"/>
                  </a:lnTo>
                  <a:lnTo>
                    <a:pt x="196" y="140"/>
                  </a:lnTo>
                  <a:lnTo>
                    <a:pt x="188" y="132"/>
                  </a:lnTo>
                  <a:lnTo>
                    <a:pt x="180" y="126"/>
                  </a:lnTo>
                  <a:lnTo>
                    <a:pt x="172" y="124"/>
                  </a:lnTo>
                  <a:lnTo>
                    <a:pt x="172" y="124"/>
                  </a:lnTo>
                  <a:lnTo>
                    <a:pt x="106" y="112"/>
                  </a:lnTo>
                  <a:lnTo>
                    <a:pt x="52" y="106"/>
                  </a:lnTo>
                  <a:lnTo>
                    <a:pt x="0" y="100"/>
                  </a:lnTo>
                  <a:lnTo>
                    <a:pt x="0" y="100"/>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4"/>
            <p:cNvSpPr>
              <a:spLocks/>
            </p:cNvSpPr>
            <p:nvPr userDrawn="1"/>
          </p:nvSpPr>
          <p:spPr bwMode="auto">
            <a:xfrm>
              <a:off x="6075362" y="4957366"/>
              <a:ext cx="1828800" cy="1362075"/>
            </a:xfrm>
            <a:custGeom>
              <a:avLst/>
              <a:gdLst>
                <a:gd name="T0" fmla="*/ 118 w 1152"/>
                <a:gd name="T1" fmla="*/ 760 h 858"/>
                <a:gd name="T2" fmla="*/ 76 w 1152"/>
                <a:gd name="T3" fmla="*/ 746 h 858"/>
                <a:gd name="T4" fmla="*/ 38 w 1152"/>
                <a:gd name="T5" fmla="*/ 706 h 858"/>
                <a:gd name="T6" fmla="*/ 14 w 1152"/>
                <a:gd name="T7" fmla="*/ 634 h 858"/>
                <a:gd name="T8" fmla="*/ 0 w 1152"/>
                <a:gd name="T9" fmla="*/ 468 h 858"/>
                <a:gd name="T10" fmla="*/ 4 w 1152"/>
                <a:gd name="T11" fmla="*/ 286 h 858"/>
                <a:gd name="T12" fmla="*/ 34 w 1152"/>
                <a:gd name="T13" fmla="*/ 106 h 858"/>
                <a:gd name="T14" fmla="*/ 72 w 1152"/>
                <a:gd name="T15" fmla="*/ 20 h 858"/>
                <a:gd name="T16" fmla="*/ 92 w 1152"/>
                <a:gd name="T17" fmla="*/ 0 h 858"/>
                <a:gd name="T18" fmla="*/ 270 w 1152"/>
                <a:gd name="T19" fmla="*/ 12 h 858"/>
                <a:gd name="T20" fmla="*/ 288 w 1152"/>
                <a:gd name="T21" fmla="*/ 54 h 858"/>
                <a:gd name="T22" fmla="*/ 324 w 1152"/>
                <a:gd name="T23" fmla="*/ 268 h 858"/>
                <a:gd name="T24" fmla="*/ 330 w 1152"/>
                <a:gd name="T25" fmla="*/ 458 h 858"/>
                <a:gd name="T26" fmla="*/ 308 w 1152"/>
                <a:gd name="T27" fmla="*/ 600 h 858"/>
                <a:gd name="T28" fmla="*/ 270 w 1152"/>
                <a:gd name="T29" fmla="*/ 678 h 858"/>
                <a:gd name="T30" fmla="*/ 210 w 1152"/>
                <a:gd name="T31" fmla="*/ 734 h 858"/>
                <a:gd name="T32" fmla="*/ 200 w 1152"/>
                <a:gd name="T33" fmla="*/ 734 h 858"/>
                <a:gd name="T34" fmla="*/ 196 w 1152"/>
                <a:gd name="T35" fmla="*/ 724 h 858"/>
                <a:gd name="T36" fmla="*/ 216 w 1152"/>
                <a:gd name="T37" fmla="*/ 708 h 858"/>
                <a:gd name="T38" fmla="*/ 264 w 1152"/>
                <a:gd name="T39" fmla="*/ 650 h 858"/>
                <a:gd name="T40" fmla="*/ 300 w 1152"/>
                <a:gd name="T41" fmla="*/ 552 h 858"/>
                <a:gd name="T42" fmla="*/ 312 w 1152"/>
                <a:gd name="T43" fmla="*/ 408 h 858"/>
                <a:gd name="T44" fmla="*/ 286 w 1152"/>
                <a:gd name="T45" fmla="*/ 146 h 858"/>
                <a:gd name="T46" fmla="*/ 262 w 1152"/>
                <a:gd name="T47" fmla="*/ 32 h 858"/>
                <a:gd name="T48" fmla="*/ 86 w 1152"/>
                <a:gd name="T49" fmla="*/ 36 h 858"/>
                <a:gd name="T50" fmla="*/ 46 w 1152"/>
                <a:gd name="T51" fmla="*/ 138 h 858"/>
                <a:gd name="T52" fmla="*/ 20 w 1152"/>
                <a:gd name="T53" fmla="*/ 342 h 858"/>
                <a:gd name="T54" fmla="*/ 24 w 1152"/>
                <a:gd name="T55" fmla="*/ 532 h 858"/>
                <a:gd name="T56" fmla="*/ 38 w 1152"/>
                <a:gd name="T57" fmla="*/ 650 h 858"/>
                <a:gd name="T58" fmla="*/ 62 w 1152"/>
                <a:gd name="T59" fmla="*/ 706 h 858"/>
                <a:gd name="T60" fmla="*/ 86 w 1152"/>
                <a:gd name="T61" fmla="*/ 728 h 858"/>
                <a:gd name="T62" fmla="*/ 162 w 1152"/>
                <a:gd name="T63" fmla="*/ 742 h 858"/>
                <a:gd name="T64" fmla="*/ 212 w 1152"/>
                <a:gd name="T65" fmla="*/ 768 h 858"/>
                <a:gd name="T66" fmla="*/ 394 w 1152"/>
                <a:gd name="T67" fmla="*/ 826 h 858"/>
                <a:gd name="T68" fmla="*/ 532 w 1152"/>
                <a:gd name="T69" fmla="*/ 836 h 858"/>
                <a:gd name="T70" fmla="*/ 722 w 1152"/>
                <a:gd name="T71" fmla="*/ 816 h 858"/>
                <a:gd name="T72" fmla="*/ 888 w 1152"/>
                <a:gd name="T73" fmla="*/ 764 h 858"/>
                <a:gd name="T74" fmla="*/ 1020 w 1152"/>
                <a:gd name="T75" fmla="*/ 692 h 858"/>
                <a:gd name="T76" fmla="*/ 1106 w 1152"/>
                <a:gd name="T77" fmla="*/ 616 h 858"/>
                <a:gd name="T78" fmla="*/ 1124 w 1152"/>
                <a:gd name="T79" fmla="*/ 572 h 858"/>
                <a:gd name="T80" fmla="*/ 1130 w 1152"/>
                <a:gd name="T81" fmla="*/ 472 h 858"/>
                <a:gd name="T82" fmla="*/ 1094 w 1152"/>
                <a:gd name="T83" fmla="*/ 294 h 858"/>
                <a:gd name="T84" fmla="*/ 1050 w 1152"/>
                <a:gd name="T85" fmla="*/ 156 h 858"/>
                <a:gd name="T86" fmla="*/ 1056 w 1152"/>
                <a:gd name="T87" fmla="*/ 142 h 858"/>
                <a:gd name="T88" fmla="*/ 1066 w 1152"/>
                <a:gd name="T89" fmla="*/ 146 h 858"/>
                <a:gd name="T90" fmla="*/ 1114 w 1152"/>
                <a:gd name="T91" fmla="*/ 288 h 858"/>
                <a:gd name="T92" fmla="*/ 1150 w 1152"/>
                <a:gd name="T93" fmla="*/ 470 h 858"/>
                <a:gd name="T94" fmla="*/ 1144 w 1152"/>
                <a:gd name="T95" fmla="*/ 576 h 858"/>
                <a:gd name="T96" fmla="*/ 1122 w 1152"/>
                <a:gd name="T97" fmla="*/ 628 h 858"/>
                <a:gd name="T98" fmla="*/ 1060 w 1152"/>
                <a:gd name="T99" fmla="*/ 688 h 858"/>
                <a:gd name="T100" fmla="*/ 934 w 1152"/>
                <a:gd name="T101" fmla="*/ 764 h 858"/>
                <a:gd name="T102" fmla="*/ 770 w 1152"/>
                <a:gd name="T103" fmla="*/ 824 h 858"/>
                <a:gd name="T104" fmla="*/ 582 w 1152"/>
                <a:gd name="T105" fmla="*/ 856 h 858"/>
                <a:gd name="T106" fmla="*/ 438 w 1152"/>
                <a:gd name="T107" fmla="*/ 852 h 858"/>
                <a:gd name="T108" fmla="*/ 252 w 1152"/>
                <a:gd name="T109" fmla="*/ 80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858">
                  <a:moveTo>
                    <a:pt x="160" y="762"/>
                  </a:moveTo>
                  <a:lnTo>
                    <a:pt x="160" y="762"/>
                  </a:lnTo>
                  <a:lnTo>
                    <a:pt x="140" y="762"/>
                  </a:lnTo>
                  <a:lnTo>
                    <a:pt x="118" y="760"/>
                  </a:lnTo>
                  <a:lnTo>
                    <a:pt x="98" y="754"/>
                  </a:lnTo>
                  <a:lnTo>
                    <a:pt x="86" y="750"/>
                  </a:lnTo>
                  <a:lnTo>
                    <a:pt x="76" y="746"/>
                  </a:lnTo>
                  <a:lnTo>
                    <a:pt x="76" y="746"/>
                  </a:lnTo>
                  <a:lnTo>
                    <a:pt x="66" y="738"/>
                  </a:lnTo>
                  <a:lnTo>
                    <a:pt x="56" y="728"/>
                  </a:lnTo>
                  <a:lnTo>
                    <a:pt x="46" y="718"/>
                  </a:lnTo>
                  <a:lnTo>
                    <a:pt x="38" y="706"/>
                  </a:lnTo>
                  <a:lnTo>
                    <a:pt x="30" y="690"/>
                  </a:lnTo>
                  <a:lnTo>
                    <a:pt x="24" y="674"/>
                  </a:lnTo>
                  <a:lnTo>
                    <a:pt x="18" y="656"/>
                  </a:lnTo>
                  <a:lnTo>
                    <a:pt x="14" y="634"/>
                  </a:lnTo>
                  <a:lnTo>
                    <a:pt x="14" y="634"/>
                  </a:lnTo>
                  <a:lnTo>
                    <a:pt x="10" y="590"/>
                  </a:lnTo>
                  <a:lnTo>
                    <a:pt x="4" y="534"/>
                  </a:lnTo>
                  <a:lnTo>
                    <a:pt x="0" y="468"/>
                  </a:lnTo>
                  <a:lnTo>
                    <a:pt x="0" y="396"/>
                  </a:lnTo>
                  <a:lnTo>
                    <a:pt x="0" y="396"/>
                  </a:lnTo>
                  <a:lnTo>
                    <a:pt x="0" y="342"/>
                  </a:lnTo>
                  <a:lnTo>
                    <a:pt x="4" y="286"/>
                  </a:lnTo>
                  <a:lnTo>
                    <a:pt x="8" y="232"/>
                  </a:lnTo>
                  <a:lnTo>
                    <a:pt x="16" y="180"/>
                  </a:lnTo>
                  <a:lnTo>
                    <a:pt x="28" y="128"/>
                  </a:lnTo>
                  <a:lnTo>
                    <a:pt x="34" y="106"/>
                  </a:lnTo>
                  <a:lnTo>
                    <a:pt x="42" y="82"/>
                  </a:lnTo>
                  <a:lnTo>
                    <a:pt x="50" y="60"/>
                  </a:lnTo>
                  <a:lnTo>
                    <a:pt x="60" y="40"/>
                  </a:lnTo>
                  <a:lnTo>
                    <a:pt x="72" y="20"/>
                  </a:lnTo>
                  <a:lnTo>
                    <a:pt x="84" y="4"/>
                  </a:lnTo>
                  <a:lnTo>
                    <a:pt x="84" y="4"/>
                  </a:lnTo>
                  <a:lnTo>
                    <a:pt x="88" y="0"/>
                  </a:lnTo>
                  <a:lnTo>
                    <a:pt x="92" y="0"/>
                  </a:lnTo>
                  <a:lnTo>
                    <a:pt x="92" y="0"/>
                  </a:lnTo>
                  <a:lnTo>
                    <a:pt x="206" y="8"/>
                  </a:lnTo>
                  <a:lnTo>
                    <a:pt x="270" y="12"/>
                  </a:lnTo>
                  <a:lnTo>
                    <a:pt x="270" y="12"/>
                  </a:lnTo>
                  <a:lnTo>
                    <a:pt x="276" y="16"/>
                  </a:lnTo>
                  <a:lnTo>
                    <a:pt x="280" y="20"/>
                  </a:lnTo>
                  <a:lnTo>
                    <a:pt x="280" y="20"/>
                  </a:lnTo>
                  <a:lnTo>
                    <a:pt x="288" y="54"/>
                  </a:lnTo>
                  <a:lnTo>
                    <a:pt x="296" y="94"/>
                  </a:lnTo>
                  <a:lnTo>
                    <a:pt x="306" y="144"/>
                  </a:lnTo>
                  <a:lnTo>
                    <a:pt x="316" y="202"/>
                  </a:lnTo>
                  <a:lnTo>
                    <a:pt x="324" y="268"/>
                  </a:lnTo>
                  <a:lnTo>
                    <a:pt x="330" y="338"/>
                  </a:lnTo>
                  <a:lnTo>
                    <a:pt x="332" y="408"/>
                  </a:lnTo>
                  <a:lnTo>
                    <a:pt x="332" y="408"/>
                  </a:lnTo>
                  <a:lnTo>
                    <a:pt x="330" y="458"/>
                  </a:lnTo>
                  <a:lnTo>
                    <a:pt x="326" y="508"/>
                  </a:lnTo>
                  <a:lnTo>
                    <a:pt x="320" y="556"/>
                  </a:lnTo>
                  <a:lnTo>
                    <a:pt x="314" y="578"/>
                  </a:lnTo>
                  <a:lnTo>
                    <a:pt x="308" y="600"/>
                  </a:lnTo>
                  <a:lnTo>
                    <a:pt x="300" y="622"/>
                  </a:lnTo>
                  <a:lnTo>
                    <a:pt x="292" y="642"/>
                  </a:lnTo>
                  <a:lnTo>
                    <a:pt x="282" y="660"/>
                  </a:lnTo>
                  <a:lnTo>
                    <a:pt x="270" y="678"/>
                  </a:lnTo>
                  <a:lnTo>
                    <a:pt x="258" y="694"/>
                  </a:lnTo>
                  <a:lnTo>
                    <a:pt x="244" y="710"/>
                  </a:lnTo>
                  <a:lnTo>
                    <a:pt x="228" y="722"/>
                  </a:lnTo>
                  <a:lnTo>
                    <a:pt x="210" y="734"/>
                  </a:lnTo>
                  <a:lnTo>
                    <a:pt x="210" y="734"/>
                  </a:lnTo>
                  <a:lnTo>
                    <a:pt x="208" y="736"/>
                  </a:lnTo>
                  <a:lnTo>
                    <a:pt x="204" y="736"/>
                  </a:lnTo>
                  <a:lnTo>
                    <a:pt x="200" y="734"/>
                  </a:lnTo>
                  <a:lnTo>
                    <a:pt x="198" y="732"/>
                  </a:lnTo>
                  <a:lnTo>
                    <a:pt x="198" y="732"/>
                  </a:lnTo>
                  <a:lnTo>
                    <a:pt x="196" y="728"/>
                  </a:lnTo>
                  <a:lnTo>
                    <a:pt x="196" y="724"/>
                  </a:lnTo>
                  <a:lnTo>
                    <a:pt x="198" y="720"/>
                  </a:lnTo>
                  <a:lnTo>
                    <a:pt x="200" y="718"/>
                  </a:lnTo>
                  <a:lnTo>
                    <a:pt x="200" y="718"/>
                  </a:lnTo>
                  <a:lnTo>
                    <a:pt x="216" y="708"/>
                  </a:lnTo>
                  <a:lnTo>
                    <a:pt x="230" y="696"/>
                  </a:lnTo>
                  <a:lnTo>
                    <a:pt x="242" y="682"/>
                  </a:lnTo>
                  <a:lnTo>
                    <a:pt x="254" y="666"/>
                  </a:lnTo>
                  <a:lnTo>
                    <a:pt x="264" y="650"/>
                  </a:lnTo>
                  <a:lnTo>
                    <a:pt x="274" y="632"/>
                  </a:lnTo>
                  <a:lnTo>
                    <a:pt x="282" y="614"/>
                  </a:lnTo>
                  <a:lnTo>
                    <a:pt x="288" y="594"/>
                  </a:lnTo>
                  <a:lnTo>
                    <a:pt x="300" y="552"/>
                  </a:lnTo>
                  <a:lnTo>
                    <a:pt x="306" y="506"/>
                  </a:lnTo>
                  <a:lnTo>
                    <a:pt x="310" y="458"/>
                  </a:lnTo>
                  <a:lnTo>
                    <a:pt x="312" y="408"/>
                  </a:lnTo>
                  <a:lnTo>
                    <a:pt x="312" y="408"/>
                  </a:lnTo>
                  <a:lnTo>
                    <a:pt x="310" y="338"/>
                  </a:lnTo>
                  <a:lnTo>
                    <a:pt x="304" y="270"/>
                  </a:lnTo>
                  <a:lnTo>
                    <a:pt x="296" y="204"/>
                  </a:lnTo>
                  <a:lnTo>
                    <a:pt x="286" y="146"/>
                  </a:lnTo>
                  <a:lnTo>
                    <a:pt x="286" y="146"/>
                  </a:lnTo>
                  <a:lnTo>
                    <a:pt x="272" y="74"/>
                  </a:lnTo>
                  <a:lnTo>
                    <a:pt x="262" y="32"/>
                  </a:lnTo>
                  <a:lnTo>
                    <a:pt x="262" y="32"/>
                  </a:lnTo>
                  <a:lnTo>
                    <a:pt x="190" y="28"/>
                  </a:lnTo>
                  <a:lnTo>
                    <a:pt x="96" y="20"/>
                  </a:lnTo>
                  <a:lnTo>
                    <a:pt x="96" y="20"/>
                  </a:lnTo>
                  <a:lnTo>
                    <a:pt x="86" y="36"/>
                  </a:lnTo>
                  <a:lnTo>
                    <a:pt x="76" y="54"/>
                  </a:lnTo>
                  <a:lnTo>
                    <a:pt x="68" y="74"/>
                  </a:lnTo>
                  <a:lnTo>
                    <a:pt x="60" y="94"/>
                  </a:lnTo>
                  <a:lnTo>
                    <a:pt x="46" y="138"/>
                  </a:lnTo>
                  <a:lnTo>
                    <a:pt x="36" y="186"/>
                  </a:lnTo>
                  <a:lnTo>
                    <a:pt x="28" y="238"/>
                  </a:lnTo>
                  <a:lnTo>
                    <a:pt x="24" y="290"/>
                  </a:lnTo>
                  <a:lnTo>
                    <a:pt x="20" y="342"/>
                  </a:lnTo>
                  <a:lnTo>
                    <a:pt x="20" y="396"/>
                  </a:lnTo>
                  <a:lnTo>
                    <a:pt x="20" y="396"/>
                  </a:lnTo>
                  <a:lnTo>
                    <a:pt x="20" y="466"/>
                  </a:lnTo>
                  <a:lnTo>
                    <a:pt x="24" y="532"/>
                  </a:lnTo>
                  <a:lnTo>
                    <a:pt x="30" y="588"/>
                  </a:lnTo>
                  <a:lnTo>
                    <a:pt x="34" y="630"/>
                  </a:lnTo>
                  <a:lnTo>
                    <a:pt x="34" y="630"/>
                  </a:lnTo>
                  <a:lnTo>
                    <a:pt x="38" y="650"/>
                  </a:lnTo>
                  <a:lnTo>
                    <a:pt x="44" y="668"/>
                  </a:lnTo>
                  <a:lnTo>
                    <a:pt x="48" y="682"/>
                  </a:lnTo>
                  <a:lnTo>
                    <a:pt x="56" y="696"/>
                  </a:lnTo>
                  <a:lnTo>
                    <a:pt x="62" y="706"/>
                  </a:lnTo>
                  <a:lnTo>
                    <a:pt x="70" y="714"/>
                  </a:lnTo>
                  <a:lnTo>
                    <a:pt x="78" y="722"/>
                  </a:lnTo>
                  <a:lnTo>
                    <a:pt x="86" y="728"/>
                  </a:lnTo>
                  <a:lnTo>
                    <a:pt x="86" y="728"/>
                  </a:lnTo>
                  <a:lnTo>
                    <a:pt x="104" y="736"/>
                  </a:lnTo>
                  <a:lnTo>
                    <a:pt x="124" y="740"/>
                  </a:lnTo>
                  <a:lnTo>
                    <a:pt x="144" y="742"/>
                  </a:lnTo>
                  <a:lnTo>
                    <a:pt x="162" y="742"/>
                  </a:lnTo>
                  <a:lnTo>
                    <a:pt x="162" y="742"/>
                  </a:lnTo>
                  <a:lnTo>
                    <a:pt x="168" y="744"/>
                  </a:lnTo>
                  <a:lnTo>
                    <a:pt x="168" y="744"/>
                  </a:lnTo>
                  <a:lnTo>
                    <a:pt x="212" y="768"/>
                  </a:lnTo>
                  <a:lnTo>
                    <a:pt x="256" y="786"/>
                  </a:lnTo>
                  <a:lnTo>
                    <a:pt x="302" y="802"/>
                  </a:lnTo>
                  <a:lnTo>
                    <a:pt x="348" y="816"/>
                  </a:lnTo>
                  <a:lnTo>
                    <a:pt x="394" y="826"/>
                  </a:lnTo>
                  <a:lnTo>
                    <a:pt x="440" y="832"/>
                  </a:lnTo>
                  <a:lnTo>
                    <a:pt x="486" y="836"/>
                  </a:lnTo>
                  <a:lnTo>
                    <a:pt x="532" y="836"/>
                  </a:lnTo>
                  <a:lnTo>
                    <a:pt x="532" y="836"/>
                  </a:lnTo>
                  <a:lnTo>
                    <a:pt x="580" y="836"/>
                  </a:lnTo>
                  <a:lnTo>
                    <a:pt x="628" y="832"/>
                  </a:lnTo>
                  <a:lnTo>
                    <a:pt x="676" y="826"/>
                  </a:lnTo>
                  <a:lnTo>
                    <a:pt x="722" y="816"/>
                  </a:lnTo>
                  <a:lnTo>
                    <a:pt x="766" y="806"/>
                  </a:lnTo>
                  <a:lnTo>
                    <a:pt x="808" y="792"/>
                  </a:lnTo>
                  <a:lnTo>
                    <a:pt x="850" y="778"/>
                  </a:lnTo>
                  <a:lnTo>
                    <a:pt x="888" y="764"/>
                  </a:lnTo>
                  <a:lnTo>
                    <a:pt x="926" y="746"/>
                  </a:lnTo>
                  <a:lnTo>
                    <a:pt x="960" y="728"/>
                  </a:lnTo>
                  <a:lnTo>
                    <a:pt x="992" y="710"/>
                  </a:lnTo>
                  <a:lnTo>
                    <a:pt x="1020" y="692"/>
                  </a:lnTo>
                  <a:lnTo>
                    <a:pt x="1046" y="672"/>
                  </a:lnTo>
                  <a:lnTo>
                    <a:pt x="1070" y="654"/>
                  </a:lnTo>
                  <a:lnTo>
                    <a:pt x="1090" y="634"/>
                  </a:lnTo>
                  <a:lnTo>
                    <a:pt x="1106" y="616"/>
                  </a:lnTo>
                  <a:lnTo>
                    <a:pt x="1106" y="616"/>
                  </a:lnTo>
                  <a:lnTo>
                    <a:pt x="1112" y="606"/>
                  </a:lnTo>
                  <a:lnTo>
                    <a:pt x="1116" y="596"/>
                  </a:lnTo>
                  <a:lnTo>
                    <a:pt x="1124" y="572"/>
                  </a:lnTo>
                  <a:lnTo>
                    <a:pt x="1130" y="544"/>
                  </a:lnTo>
                  <a:lnTo>
                    <a:pt x="1132" y="512"/>
                  </a:lnTo>
                  <a:lnTo>
                    <a:pt x="1132" y="512"/>
                  </a:lnTo>
                  <a:lnTo>
                    <a:pt x="1130" y="472"/>
                  </a:lnTo>
                  <a:lnTo>
                    <a:pt x="1124" y="430"/>
                  </a:lnTo>
                  <a:lnTo>
                    <a:pt x="1116" y="386"/>
                  </a:lnTo>
                  <a:lnTo>
                    <a:pt x="1106" y="340"/>
                  </a:lnTo>
                  <a:lnTo>
                    <a:pt x="1094" y="294"/>
                  </a:lnTo>
                  <a:lnTo>
                    <a:pt x="1080" y="248"/>
                  </a:lnTo>
                  <a:lnTo>
                    <a:pt x="1050" y="156"/>
                  </a:lnTo>
                  <a:lnTo>
                    <a:pt x="1050" y="156"/>
                  </a:lnTo>
                  <a:lnTo>
                    <a:pt x="1050" y="156"/>
                  </a:lnTo>
                  <a:lnTo>
                    <a:pt x="1050" y="152"/>
                  </a:lnTo>
                  <a:lnTo>
                    <a:pt x="1050" y="148"/>
                  </a:lnTo>
                  <a:lnTo>
                    <a:pt x="1052" y="144"/>
                  </a:lnTo>
                  <a:lnTo>
                    <a:pt x="1056" y="142"/>
                  </a:lnTo>
                  <a:lnTo>
                    <a:pt x="1056" y="142"/>
                  </a:lnTo>
                  <a:lnTo>
                    <a:pt x="1060" y="142"/>
                  </a:lnTo>
                  <a:lnTo>
                    <a:pt x="1064" y="144"/>
                  </a:lnTo>
                  <a:lnTo>
                    <a:pt x="1066" y="146"/>
                  </a:lnTo>
                  <a:lnTo>
                    <a:pt x="1068" y="148"/>
                  </a:lnTo>
                  <a:lnTo>
                    <a:pt x="1068" y="148"/>
                  </a:lnTo>
                  <a:lnTo>
                    <a:pt x="1100" y="242"/>
                  </a:lnTo>
                  <a:lnTo>
                    <a:pt x="1114" y="288"/>
                  </a:lnTo>
                  <a:lnTo>
                    <a:pt x="1126" y="336"/>
                  </a:lnTo>
                  <a:lnTo>
                    <a:pt x="1136" y="382"/>
                  </a:lnTo>
                  <a:lnTo>
                    <a:pt x="1144" y="428"/>
                  </a:lnTo>
                  <a:lnTo>
                    <a:pt x="1150" y="470"/>
                  </a:lnTo>
                  <a:lnTo>
                    <a:pt x="1152" y="512"/>
                  </a:lnTo>
                  <a:lnTo>
                    <a:pt x="1152" y="512"/>
                  </a:lnTo>
                  <a:lnTo>
                    <a:pt x="1150" y="546"/>
                  </a:lnTo>
                  <a:lnTo>
                    <a:pt x="1144" y="576"/>
                  </a:lnTo>
                  <a:lnTo>
                    <a:pt x="1140" y="592"/>
                  </a:lnTo>
                  <a:lnTo>
                    <a:pt x="1136" y="604"/>
                  </a:lnTo>
                  <a:lnTo>
                    <a:pt x="1128" y="618"/>
                  </a:lnTo>
                  <a:lnTo>
                    <a:pt x="1122" y="628"/>
                  </a:lnTo>
                  <a:lnTo>
                    <a:pt x="1122" y="628"/>
                  </a:lnTo>
                  <a:lnTo>
                    <a:pt x="1104" y="648"/>
                  </a:lnTo>
                  <a:lnTo>
                    <a:pt x="1084" y="668"/>
                  </a:lnTo>
                  <a:lnTo>
                    <a:pt x="1060" y="688"/>
                  </a:lnTo>
                  <a:lnTo>
                    <a:pt x="1032" y="708"/>
                  </a:lnTo>
                  <a:lnTo>
                    <a:pt x="1002" y="728"/>
                  </a:lnTo>
                  <a:lnTo>
                    <a:pt x="970" y="746"/>
                  </a:lnTo>
                  <a:lnTo>
                    <a:pt x="934" y="764"/>
                  </a:lnTo>
                  <a:lnTo>
                    <a:pt x="896" y="782"/>
                  </a:lnTo>
                  <a:lnTo>
                    <a:pt x="856" y="798"/>
                  </a:lnTo>
                  <a:lnTo>
                    <a:pt x="814" y="812"/>
                  </a:lnTo>
                  <a:lnTo>
                    <a:pt x="770" y="824"/>
                  </a:lnTo>
                  <a:lnTo>
                    <a:pt x="726" y="836"/>
                  </a:lnTo>
                  <a:lnTo>
                    <a:pt x="678" y="844"/>
                  </a:lnTo>
                  <a:lnTo>
                    <a:pt x="630" y="852"/>
                  </a:lnTo>
                  <a:lnTo>
                    <a:pt x="582" y="856"/>
                  </a:lnTo>
                  <a:lnTo>
                    <a:pt x="532" y="858"/>
                  </a:lnTo>
                  <a:lnTo>
                    <a:pt x="532" y="858"/>
                  </a:lnTo>
                  <a:lnTo>
                    <a:pt x="486" y="856"/>
                  </a:lnTo>
                  <a:lnTo>
                    <a:pt x="438" y="852"/>
                  </a:lnTo>
                  <a:lnTo>
                    <a:pt x="392" y="846"/>
                  </a:lnTo>
                  <a:lnTo>
                    <a:pt x="344" y="836"/>
                  </a:lnTo>
                  <a:lnTo>
                    <a:pt x="298" y="822"/>
                  </a:lnTo>
                  <a:lnTo>
                    <a:pt x="252" y="806"/>
                  </a:lnTo>
                  <a:lnTo>
                    <a:pt x="206" y="786"/>
                  </a:lnTo>
                  <a:lnTo>
                    <a:pt x="160" y="762"/>
                  </a:lnTo>
                  <a:lnTo>
                    <a:pt x="160" y="76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5"/>
            <p:cNvSpPr>
              <a:spLocks/>
            </p:cNvSpPr>
            <p:nvPr userDrawn="1"/>
          </p:nvSpPr>
          <p:spPr bwMode="auto">
            <a:xfrm>
              <a:off x="6227762" y="4789091"/>
              <a:ext cx="501650" cy="1235075"/>
            </a:xfrm>
            <a:custGeom>
              <a:avLst/>
              <a:gdLst>
                <a:gd name="T0" fmla="*/ 272 w 316"/>
                <a:gd name="T1" fmla="*/ 778 h 778"/>
                <a:gd name="T2" fmla="*/ 266 w 316"/>
                <a:gd name="T3" fmla="*/ 774 h 778"/>
                <a:gd name="T4" fmla="*/ 264 w 316"/>
                <a:gd name="T5" fmla="*/ 766 h 778"/>
                <a:gd name="T6" fmla="*/ 278 w 316"/>
                <a:gd name="T7" fmla="*/ 704 h 778"/>
                <a:gd name="T8" fmla="*/ 294 w 316"/>
                <a:gd name="T9" fmla="*/ 582 h 778"/>
                <a:gd name="T10" fmla="*/ 296 w 316"/>
                <a:gd name="T11" fmla="*/ 524 h 778"/>
                <a:gd name="T12" fmla="*/ 292 w 316"/>
                <a:gd name="T13" fmla="*/ 446 h 778"/>
                <a:gd name="T14" fmla="*/ 284 w 316"/>
                <a:gd name="T15" fmla="*/ 374 h 778"/>
                <a:gd name="T16" fmla="*/ 270 w 316"/>
                <a:gd name="T17" fmla="*/ 304 h 778"/>
                <a:gd name="T18" fmla="*/ 252 w 316"/>
                <a:gd name="T19" fmla="*/ 242 h 778"/>
                <a:gd name="T20" fmla="*/ 208 w 316"/>
                <a:gd name="T21" fmla="*/ 136 h 778"/>
                <a:gd name="T22" fmla="*/ 162 w 316"/>
                <a:gd name="T23" fmla="*/ 62 h 778"/>
                <a:gd name="T24" fmla="*/ 148 w 316"/>
                <a:gd name="T25" fmla="*/ 46 h 778"/>
                <a:gd name="T26" fmla="*/ 122 w 316"/>
                <a:gd name="T27" fmla="*/ 26 h 778"/>
                <a:gd name="T28" fmla="*/ 112 w 316"/>
                <a:gd name="T29" fmla="*/ 22 h 778"/>
                <a:gd name="T30" fmla="*/ 96 w 316"/>
                <a:gd name="T31" fmla="*/ 20 h 778"/>
                <a:gd name="T32" fmla="*/ 66 w 316"/>
                <a:gd name="T33" fmla="*/ 26 h 778"/>
                <a:gd name="T34" fmla="*/ 46 w 316"/>
                <a:gd name="T35" fmla="*/ 40 h 778"/>
                <a:gd name="T36" fmla="*/ 32 w 316"/>
                <a:gd name="T37" fmla="*/ 56 h 778"/>
                <a:gd name="T38" fmla="*/ 22 w 316"/>
                <a:gd name="T39" fmla="*/ 72 h 778"/>
                <a:gd name="T40" fmla="*/ 20 w 316"/>
                <a:gd name="T41" fmla="*/ 82 h 778"/>
                <a:gd name="T42" fmla="*/ 14 w 316"/>
                <a:gd name="T43" fmla="*/ 88 h 778"/>
                <a:gd name="T44" fmla="*/ 6 w 316"/>
                <a:gd name="T45" fmla="*/ 88 h 778"/>
                <a:gd name="T46" fmla="*/ 2 w 316"/>
                <a:gd name="T47" fmla="*/ 86 h 778"/>
                <a:gd name="T48" fmla="*/ 0 w 316"/>
                <a:gd name="T49" fmla="*/ 80 h 778"/>
                <a:gd name="T50" fmla="*/ 0 w 316"/>
                <a:gd name="T51" fmla="*/ 76 h 778"/>
                <a:gd name="T52" fmla="*/ 10 w 316"/>
                <a:gd name="T53" fmla="*/ 52 h 778"/>
                <a:gd name="T54" fmla="*/ 20 w 316"/>
                <a:gd name="T55" fmla="*/ 38 h 778"/>
                <a:gd name="T56" fmla="*/ 50 w 316"/>
                <a:gd name="T57" fmla="*/ 12 h 778"/>
                <a:gd name="T58" fmla="*/ 70 w 316"/>
                <a:gd name="T59" fmla="*/ 4 h 778"/>
                <a:gd name="T60" fmla="*/ 96 w 316"/>
                <a:gd name="T61" fmla="*/ 0 h 778"/>
                <a:gd name="T62" fmla="*/ 114 w 316"/>
                <a:gd name="T63" fmla="*/ 2 h 778"/>
                <a:gd name="T64" fmla="*/ 130 w 316"/>
                <a:gd name="T65" fmla="*/ 8 h 778"/>
                <a:gd name="T66" fmla="*/ 162 w 316"/>
                <a:gd name="T67" fmla="*/ 32 h 778"/>
                <a:gd name="T68" fmla="*/ 178 w 316"/>
                <a:gd name="T69" fmla="*/ 50 h 778"/>
                <a:gd name="T70" fmla="*/ 210 w 316"/>
                <a:gd name="T71" fmla="*/ 98 h 778"/>
                <a:gd name="T72" fmla="*/ 242 w 316"/>
                <a:gd name="T73" fmla="*/ 160 h 778"/>
                <a:gd name="T74" fmla="*/ 258 w 316"/>
                <a:gd name="T75" fmla="*/ 196 h 778"/>
                <a:gd name="T76" fmla="*/ 284 w 316"/>
                <a:gd name="T77" fmla="*/ 278 h 778"/>
                <a:gd name="T78" fmla="*/ 304 w 316"/>
                <a:gd name="T79" fmla="*/ 370 h 778"/>
                <a:gd name="T80" fmla="*/ 314 w 316"/>
                <a:gd name="T81" fmla="*/ 470 h 778"/>
                <a:gd name="T82" fmla="*/ 316 w 316"/>
                <a:gd name="T83" fmla="*/ 524 h 778"/>
                <a:gd name="T84" fmla="*/ 308 w 316"/>
                <a:gd name="T85" fmla="*/ 644 h 778"/>
                <a:gd name="T86" fmla="*/ 284 w 316"/>
                <a:gd name="T87" fmla="*/ 772 h 778"/>
                <a:gd name="T88" fmla="*/ 280 w 316"/>
                <a:gd name="T89" fmla="*/ 776 h 778"/>
                <a:gd name="T90" fmla="*/ 274 w 316"/>
                <a:gd name="T91" fmla="*/ 778 h 778"/>
                <a:gd name="T92" fmla="*/ 272 w 316"/>
                <a:gd name="T93" fmla="*/ 77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778">
                  <a:moveTo>
                    <a:pt x="272" y="778"/>
                  </a:moveTo>
                  <a:lnTo>
                    <a:pt x="272" y="778"/>
                  </a:lnTo>
                  <a:lnTo>
                    <a:pt x="268" y="776"/>
                  </a:lnTo>
                  <a:lnTo>
                    <a:pt x="266" y="774"/>
                  </a:lnTo>
                  <a:lnTo>
                    <a:pt x="264" y="770"/>
                  </a:lnTo>
                  <a:lnTo>
                    <a:pt x="264" y="766"/>
                  </a:lnTo>
                  <a:lnTo>
                    <a:pt x="264" y="766"/>
                  </a:lnTo>
                  <a:lnTo>
                    <a:pt x="278" y="704"/>
                  </a:lnTo>
                  <a:lnTo>
                    <a:pt x="288" y="642"/>
                  </a:lnTo>
                  <a:lnTo>
                    <a:pt x="294" y="582"/>
                  </a:lnTo>
                  <a:lnTo>
                    <a:pt x="296" y="524"/>
                  </a:lnTo>
                  <a:lnTo>
                    <a:pt x="296" y="524"/>
                  </a:lnTo>
                  <a:lnTo>
                    <a:pt x="296" y="484"/>
                  </a:lnTo>
                  <a:lnTo>
                    <a:pt x="292" y="446"/>
                  </a:lnTo>
                  <a:lnTo>
                    <a:pt x="288" y="410"/>
                  </a:lnTo>
                  <a:lnTo>
                    <a:pt x="284" y="374"/>
                  </a:lnTo>
                  <a:lnTo>
                    <a:pt x="278" y="338"/>
                  </a:lnTo>
                  <a:lnTo>
                    <a:pt x="270" y="304"/>
                  </a:lnTo>
                  <a:lnTo>
                    <a:pt x="262" y="272"/>
                  </a:lnTo>
                  <a:lnTo>
                    <a:pt x="252" y="242"/>
                  </a:lnTo>
                  <a:lnTo>
                    <a:pt x="232" y="186"/>
                  </a:lnTo>
                  <a:lnTo>
                    <a:pt x="208" y="136"/>
                  </a:lnTo>
                  <a:lnTo>
                    <a:pt x="186" y="96"/>
                  </a:lnTo>
                  <a:lnTo>
                    <a:pt x="162" y="62"/>
                  </a:lnTo>
                  <a:lnTo>
                    <a:pt x="162" y="62"/>
                  </a:lnTo>
                  <a:lnTo>
                    <a:pt x="148" y="46"/>
                  </a:lnTo>
                  <a:lnTo>
                    <a:pt x="134" y="34"/>
                  </a:lnTo>
                  <a:lnTo>
                    <a:pt x="122" y="26"/>
                  </a:lnTo>
                  <a:lnTo>
                    <a:pt x="112" y="22"/>
                  </a:lnTo>
                  <a:lnTo>
                    <a:pt x="112" y="22"/>
                  </a:lnTo>
                  <a:lnTo>
                    <a:pt x="96" y="20"/>
                  </a:lnTo>
                  <a:lnTo>
                    <a:pt x="96" y="20"/>
                  </a:lnTo>
                  <a:lnTo>
                    <a:pt x="80" y="22"/>
                  </a:lnTo>
                  <a:lnTo>
                    <a:pt x="66" y="26"/>
                  </a:lnTo>
                  <a:lnTo>
                    <a:pt x="56" y="32"/>
                  </a:lnTo>
                  <a:lnTo>
                    <a:pt x="46" y="40"/>
                  </a:lnTo>
                  <a:lnTo>
                    <a:pt x="38" y="48"/>
                  </a:lnTo>
                  <a:lnTo>
                    <a:pt x="32" y="56"/>
                  </a:lnTo>
                  <a:lnTo>
                    <a:pt x="22" y="72"/>
                  </a:lnTo>
                  <a:lnTo>
                    <a:pt x="22" y="72"/>
                  </a:lnTo>
                  <a:lnTo>
                    <a:pt x="20" y="82"/>
                  </a:lnTo>
                  <a:lnTo>
                    <a:pt x="20" y="82"/>
                  </a:lnTo>
                  <a:lnTo>
                    <a:pt x="18" y="86"/>
                  </a:lnTo>
                  <a:lnTo>
                    <a:pt x="14" y="88"/>
                  </a:lnTo>
                  <a:lnTo>
                    <a:pt x="10" y="88"/>
                  </a:lnTo>
                  <a:lnTo>
                    <a:pt x="6" y="88"/>
                  </a:lnTo>
                  <a:lnTo>
                    <a:pt x="6" y="88"/>
                  </a:lnTo>
                  <a:lnTo>
                    <a:pt x="2" y="86"/>
                  </a:lnTo>
                  <a:lnTo>
                    <a:pt x="0" y="84"/>
                  </a:lnTo>
                  <a:lnTo>
                    <a:pt x="0" y="80"/>
                  </a:lnTo>
                  <a:lnTo>
                    <a:pt x="0" y="76"/>
                  </a:lnTo>
                  <a:lnTo>
                    <a:pt x="0" y="76"/>
                  </a:lnTo>
                  <a:lnTo>
                    <a:pt x="4" y="64"/>
                  </a:lnTo>
                  <a:lnTo>
                    <a:pt x="10" y="52"/>
                  </a:lnTo>
                  <a:lnTo>
                    <a:pt x="20" y="38"/>
                  </a:lnTo>
                  <a:lnTo>
                    <a:pt x="20" y="38"/>
                  </a:lnTo>
                  <a:lnTo>
                    <a:pt x="32" y="24"/>
                  </a:lnTo>
                  <a:lnTo>
                    <a:pt x="50" y="12"/>
                  </a:lnTo>
                  <a:lnTo>
                    <a:pt x="60" y="8"/>
                  </a:lnTo>
                  <a:lnTo>
                    <a:pt x="70" y="4"/>
                  </a:lnTo>
                  <a:lnTo>
                    <a:pt x="82" y="0"/>
                  </a:lnTo>
                  <a:lnTo>
                    <a:pt x="96" y="0"/>
                  </a:lnTo>
                  <a:lnTo>
                    <a:pt x="96" y="0"/>
                  </a:lnTo>
                  <a:lnTo>
                    <a:pt x="114" y="2"/>
                  </a:lnTo>
                  <a:lnTo>
                    <a:pt x="114" y="2"/>
                  </a:lnTo>
                  <a:lnTo>
                    <a:pt x="130" y="8"/>
                  </a:lnTo>
                  <a:lnTo>
                    <a:pt x="146" y="18"/>
                  </a:lnTo>
                  <a:lnTo>
                    <a:pt x="162" y="32"/>
                  </a:lnTo>
                  <a:lnTo>
                    <a:pt x="178" y="50"/>
                  </a:lnTo>
                  <a:lnTo>
                    <a:pt x="178" y="50"/>
                  </a:lnTo>
                  <a:lnTo>
                    <a:pt x="194" y="72"/>
                  </a:lnTo>
                  <a:lnTo>
                    <a:pt x="210" y="98"/>
                  </a:lnTo>
                  <a:lnTo>
                    <a:pt x="226" y="128"/>
                  </a:lnTo>
                  <a:lnTo>
                    <a:pt x="242" y="160"/>
                  </a:lnTo>
                  <a:lnTo>
                    <a:pt x="242" y="160"/>
                  </a:lnTo>
                  <a:lnTo>
                    <a:pt x="258" y="196"/>
                  </a:lnTo>
                  <a:lnTo>
                    <a:pt x="272" y="236"/>
                  </a:lnTo>
                  <a:lnTo>
                    <a:pt x="284" y="278"/>
                  </a:lnTo>
                  <a:lnTo>
                    <a:pt x="294" y="322"/>
                  </a:lnTo>
                  <a:lnTo>
                    <a:pt x="304" y="370"/>
                  </a:lnTo>
                  <a:lnTo>
                    <a:pt x="310" y="420"/>
                  </a:lnTo>
                  <a:lnTo>
                    <a:pt x="314" y="470"/>
                  </a:lnTo>
                  <a:lnTo>
                    <a:pt x="316" y="524"/>
                  </a:lnTo>
                  <a:lnTo>
                    <a:pt x="316" y="524"/>
                  </a:lnTo>
                  <a:lnTo>
                    <a:pt x="314" y="584"/>
                  </a:lnTo>
                  <a:lnTo>
                    <a:pt x="308" y="644"/>
                  </a:lnTo>
                  <a:lnTo>
                    <a:pt x="298" y="708"/>
                  </a:lnTo>
                  <a:lnTo>
                    <a:pt x="284" y="772"/>
                  </a:lnTo>
                  <a:lnTo>
                    <a:pt x="284" y="772"/>
                  </a:lnTo>
                  <a:lnTo>
                    <a:pt x="280" y="776"/>
                  </a:lnTo>
                  <a:lnTo>
                    <a:pt x="274" y="778"/>
                  </a:lnTo>
                  <a:lnTo>
                    <a:pt x="274" y="778"/>
                  </a:lnTo>
                  <a:lnTo>
                    <a:pt x="272" y="778"/>
                  </a:lnTo>
                  <a:lnTo>
                    <a:pt x="272" y="7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6"/>
            <p:cNvSpPr>
              <a:spLocks noEditPoints="1"/>
            </p:cNvSpPr>
            <p:nvPr userDrawn="1"/>
          </p:nvSpPr>
          <p:spPr bwMode="auto">
            <a:xfrm>
              <a:off x="6729412" y="5382816"/>
              <a:ext cx="962025" cy="796925"/>
            </a:xfrm>
            <a:custGeom>
              <a:avLst/>
              <a:gdLst>
                <a:gd name="T0" fmla="*/ 30 w 606"/>
                <a:gd name="T1" fmla="*/ 490 h 502"/>
                <a:gd name="T2" fmla="*/ 10 w 606"/>
                <a:gd name="T3" fmla="*/ 484 h 502"/>
                <a:gd name="T4" fmla="*/ 0 w 606"/>
                <a:gd name="T5" fmla="*/ 466 h 502"/>
                <a:gd name="T6" fmla="*/ 2 w 606"/>
                <a:gd name="T7" fmla="*/ 436 h 502"/>
                <a:gd name="T8" fmla="*/ 30 w 606"/>
                <a:gd name="T9" fmla="*/ 336 h 502"/>
                <a:gd name="T10" fmla="*/ 58 w 606"/>
                <a:gd name="T11" fmla="*/ 208 h 502"/>
                <a:gd name="T12" fmla="*/ 62 w 606"/>
                <a:gd name="T13" fmla="*/ 164 h 502"/>
                <a:gd name="T14" fmla="*/ 54 w 606"/>
                <a:gd name="T15" fmla="*/ 102 h 502"/>
                <a:gd name="T16" fmla="*/ 48 w 606"/>
                <a:gd name="T17" fmla="*/ 84 h 502"/>
                <a:gd name="T18" fmla="*/ 52 w 606"/>
                <a:gd name="T19" fmla="*/ 72 h 502"/>
                <a:gd name="T20" fmla="*/ 64 w 606"/>
                <a:gd name="T21" fmla="*/ 70 h 502"/>
                <a:gd name="T22" fmla="*/ 74 w 606"/>
                <a:gd name="T23" fmla="*/ 76 h 502"/>
                <a:gd name="T24" fmla="*/ 108 w 606"/>
                <a:gd name="T25" fmla="*/ 88 h 502"/>
                <a:gd name="T26" fmla="*/ 194 w 606"/>
                <a:gd name="T27" fmla="*/ 106 h 502"/>
                <a:gd name="T28" fmla="*/ 262 w 606"/>
                <a:gd name="T29" fmla="*/ 106 h 502"/>
                <a:gd name="T30" fmla="*/ 368 w 606"/>
                <a:gd name="T31" fmla="*/ 86 h 502"/>
                <a:gd name="T32" fmla="*/ 486 w 606"/>
                <a:gd name="T33" fmla="*/ 30 h 502"/>
                <a:gd name="T34" fmla="*/ 532 w 606"/>
                <a:gd name="T35" fmla="*/ 0 h 502"/>
                <a:gd name="T36" fmla="*/ 540 w 606"/>
                <a:gd name="T37" fmla="*/ 2 h 502"/>
                <a:gd name="T38" fmla="*/ 552 w 606"/>
                <a:gd name="T39" fmla="*/ 22 h 502"/>
                <a:gd name="T40" fmla="*/ 586 w 606"/>
                <a:gd name="T41" fmla="*/ 102 h 502"/>
                <a:gd name="T42" fmla="*/ 606 w 606"/>
                <a:gd name="T43" fmla="*/ 198 h 502"/>
                <a:gd name="T44" fmla="*/ 606 w 606"/>
                <a:gd name="T45" fmla="*/ 242 h 502"/>
                <a:gd name="T46" fmla="*/ 588 w 606"/>
                <a:gd name="T47" fmla="*/ 312 h 502"/>
                <a:gd name="T48" fmla="*/ 544 w 606"/>
                <a:gd name="T49" fmla="*/ 376 h 502"/>
                <a:gd name="T50" fmla="*/ 502 w 606"/>
                <a:gd name="T51" fmla="*/ 410 h 502"/>
                <a:gd name="T52" fmla="*/ 436 w 606"/>
                <a:gd name="T53" fmla="*/ 448 h 502"/>
                <a:gd name="T54" fmla="*/ 340 w 606"/>
                <a:gd name="T55" fmla="*/ 480 h 502"/>
                <a:gd name="T56" fmla="*/ 196 w 606"/>
                <a:gd name="T57" fmla="*/ 500 h 502"/>
                <a:gd name="T58" fmla="*/ 102 w 606"/>
                <a:gd name="T59" fmla="*/ 500 h 502"/>
                <a:gd name="T60" fmla="*/ 62 w 606"/>
                <a:gd name="T61" fmla="*/ 476 h 502"/>
                <a:gd name="T62" fmla="*/ 152 w 606"/>
                <a:gd name="T63" fmla="*/ 482 h 502"/>
                <a:gd name="T64" fmla="*/ 240 w 606"/>
                <a:gd name="T65" fmla="*/ 476 h 502"/>
                <a:gd name="T66" fmla="*/ 382 w 606"/>
                <a:gd name="T67" fmla="*/ 446 h 502"/>
                <a:gd name="T68" fmla="*/ 450 w 606"/>
                <a:gd name="T69" fmla="*/ 418 h 502"/>
                <a:gd name="T70" fmla="*/ 510 w 606"/>
                <a:gd name="T71" fmla="*/ 380 h 502"/>
                <a:gd name="T72" fmla="*/ 546 w 606"/>
                <a:gd name="T73" fmla="*/ 344 h 502"/>
                <a:gd name="T74" fmla="*/ 576 w 606"/>
                <a:gd name="T75" fmla="*/ 282 h 502"/>
                <a:gd name="T76" fmla="*/ 586 w 606"/>
                <a:gd name="T77" fmla="*/ 218 h 502"/>
                <a:gd name="T78" fmla="*/ 580 w 606"/>
                <a:gd name="T79" fmla="*/ 160 h 502"/>
                <a:gd name="T80" fmla="*/ 558 w 606"/>
                <a:gd name="T81" fmla="*/ 84 h 502"/>
                <a:gd name="T82" fmla="*/ 534 w 606"/>
                <a:gd name="T83" fmla="*/ 32 h 502"/>
                <a:gd name="T84" fmla="*/ 488 w 606"/>
                <a:gd name="T85" fmla="*/ 52 h 502"/>
                <a:gd name="T86" fmla="*/ 370 w 606"/>
                <a:gd name="T87" fmla="*/ 106 h 502"/>
                <a:gd name="T88" fmla="*/ 262 w 606"/>
                <a:gd name="T89" fmla="*/ 126 h 502"/>
                <a:gd name="T90" fmla="*/ 204 w 606"/>
                <a:gd name="T91" fmla="*/ 126 h 502"/>
                <a:gd name="T92" fmla="*/ 136 w 606"/>
                <a:gd name="T93" fmla="*/ 118 h 502"/>
                <a:gd name="T94" fmla="*/ 74 w 606"/>
                <a:gd name="T95" fmla="*/ 98 h 502"/>
                <a:gd name="T96" fmla="*/ 82 w 606"/>
                <a:gd name="T97" fmla="*/ 164 h 502"/>
                <a:gd name="T98" fmla="*/ 72 w 606"/>
                <a:gd name="T99" fmla="*/ 256 h 502"/>
                <a:gd name="T100" fmla="*/ 50 w 606"/>
                <a:gd name="T101" fmla="*/ 342 h 502"/>
                <a:gd name="T102" fmla="*/ 20 w 606"/>
                <a:gd name="T103" fmla="*/ 460 h 502"/>
                <a:gd name="T104" fmla="*/ 20 w 606"/>
                <a:gd name="T105" fmla="*/ 466 h 502"/>
                <a:gd name="T106" fmla="*/ 62 w 606"/>
                <a:gd name="T107" fmla="*/ 47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6" h="502">
                  <a:moveTo>
                    <a:pt x="60" y="496"/>
                  </a:moveTo>
                  <a:lnTo>
                    <a:pt x="60" y="496"/>
                  </a:lnTo>
                  <a:lnTo>
                    <a:pt x="30" y="490"/>
                  </a:lnTo>
                  <a:lnTo>
                    <a:pt x="18" y="488"/>
                  </a:lnTo>
                  <a:lnTo>
                    <a:pt x="10" y="484"/>
                  </a:lnTo>
                  <a:lnTo>
                    <a:pt x="10" y="484"/>
                  </a:lnTo>
                  <a:lnTo>
                    <a:pt x="4" y="478"/>
                  </a:lnTo>
                  <a:lnTo>
                    <a:pt x="0" y="472"/>
                  </a:lnTo>
                  <a:lnTo>
                    <a:pt x="0" y="466"/>
                  </a:lnTo>
                  <a:lnTo>
                    <a:pt x="0" y="460"/>
                  </a:lnTo>
                  <a:lnTo>
                    <a:pt x="0" y="460"/>
                  </a:lnTo>
                  <a:lnTo>
                    <a:pt x="2" y="436"/>
                  </a:lnTo>
                  <a:lnTo>
                    <a:pt x="10" y="408"/>
                  </a:lnTo>
                  <a:lnTo>
                    <a:pt x="30" y="336"/>
                  </a:lnTo>
                  <a:lnTo>
                    <a:pt x="30" y="336"/>
                  </a:lnTo>
                  <a:lnTo>
                    <a:pt x="42" y="296"/>
                  </a:lnTo>
                  <a:lnTo>
                    <a:pt x="52" y="252"/>
                  </a:lnTo>
                  <a:lnTo>
                    <a:pt x="58" y="208"/>
                  </a:lnTo>
                  <a:lnTo>
                    <a:pt x="60" y="186"/>
                  </a:lnTo>
                  <a:lnTo>
                    <a:pt x="62" y="164"/>
                  </a:lnTo>
                  <a:lnTo>
                    <a:pt x="62" y="164"/>
                  </a:lnTo>
                  <a:lnTo>
                    <a:pt x="60" y="142"/>
                  </a:lnTo>
                  <a:lnTo>
                    <a:pt x="58" y="122"/>
                  </a:lnTo>
                  <a:lnTo>
                    <a:pt x="54" y="102"/>
                  </a:lnTo>
                  <a:lnTo>
                    <a:pt x="48" y="84"/>
                  </a:lnTo>
                  <a:lnTo>
                    <a:pt x="58" y="80"/>
                  </a:lnTo>
                  <a:lnTo>
                    <a:pt x="48" y="84"/>
                  </a:lnTo>
                  <a:lnTo>
                    <a:pt x="48" y="84"/>
                  </a:lnTo>
                  <a:lnTo>
                    <a:pt x="48" y="78"/>
                  </a:lnTo>
                  <a:lnTo>
                    <a:pt x="52" y="72"/>
                  </a:lnTo>
                  <a:lnTo>
                    <a:pt x="52" y="72"/>
                  </a:lnTo>
                  <a:lnTo>
                    <a:pt x="58" y="70"/>
                  </a:lnTo>
                  <a:lnTo>
                    <a:pt x="64" y="70"/>
                  </a:lnTo>
                  <a:lnTo>
                    <a:pt x="64" y="70"/>
                  </a:lnTo>
                  <a:lnTo>
                    <a:pt x="74" y="76"/>
                  </a:lnTo>
                  <a:lnTo>
                    <a:pt x="74" y="76"/>
                  </a:lnTo>
                  <a:lnTo>
                    <a:pt x="88" y="82"/>
                  </a:lnTo>
                  <a:lnTo>
                    <a:pt x="108" y="88"/>
                  </a:lnTo>
                  <a:lnTo>
                    <a:pt x="108" y="88"/>
                  </a:lnTo>
                  <a:lnTo>
                    <a:pt x="132" y="96"/>
                  </a:lnTo>
                  <a:lnTo>
                    <a:pt x="162" y="102"/>
                  </a:lnTo>
                  <a:lnTo>
                    <a:pt x="194" y="106"/>
                  </a:lnTo>
                  <a:lnTo>
                    <a:pt x="230" y="108"/>
                  </a:lnTo>
                  <a:lnTo>
                    <a:pt x="230" y="108"/>
                  </a:lnTo>
                  <a:lnTo>
                    <a:pt x="262" y="106"/>
                  </a:lnTo>
                  <a:lnTo>
                    <a:pt x="296" y="102"/>
                  </a:lnTo>
                  <a:lnTo>
                    <a:pt x="330" y="96"/>
                  </a:lnTo>
                  <a:lnTo>
                    <a:pt x="368" y="86"/>
                  </a:lnTo>
                  <a:lnTo>
                    <a:pt x="406" y="72"/>
                  </a:lnTo>
                  <a:lnTo>
                    <a:pt x="446" y="52"/>
                  </a:lnTo>
                  <a:lnTo>
                    <a:pt x="486" y="30"/>
                  </a:lnTo>
                  <a:lnTo>
                    <a:pt x="528" y="2"/>
                  </a:lnTo>
                  <a:lnTo>
                    <a:pt x="528" y="2"/>
                  </a:lnTo>
                  <a:lnTo>
                    <a:pt x="532" y="0"/>
                  </a:lnTo>
                  <a:lnTo>
                    <a:pt x="536" y="0"/>
                  </a:lnTo>
                  <a:lnTo>
                    <a:pt x="536" y="0"/>
                  </a:lnTo>
                  <a:lnTo>
                    <a:pt x="540" y="2"/>
                  </a:lnTo>
                  <a:lnTo>
                    <a:pt x="542" y="4"/>
                  </a:lnTo>
                  <a:lnTo>
                    <a:pt x="542" y="4"/>
                  </a:lnTo>
                  <a:lnTo>
                    <a:pt x="552" y="22"/>
                  </a:lnTo>
                  <a:lnTo>
                    <a:pt x="562" y="42"/>
                  </a:lnTo>
                  <a:lnTo>
                    <a:pt x="574" y="70"/>
                  </a:lnTo>
                  <a:lnTo>
                    <a:pt x="586" y="102"/>
                  </a:lnTo>
                  <a:lnTo>
                    <a:pt x="596" y="138"/>
                  </a:lnTo>
                  <a:lnTo>
                    <a:pt x="604" y="176"/>
                  </a:lnTo>
                  <a:lnTo>
                    <a:pt x="606" y="198"/>
                  </a:lnTo>
                  <a:lnTo>
                    <a:pt x="606" y="218"/>
                  </a:lnTo>
                  <a:lnTo>
                    <a:pt x="606" y="218"/>
                  </a:lnTo>
                  <a:lnTo>
                    <a:pt x="606" y="242"/>
                  </a:lnTo>
                  <a:lnTo>
                    <a:pt x="602" y="264"/>
                  </a:lnTo>
                  <a:lnTo>
                    <a:pt x="596" y="288"/>
                  </a:lnTo>
                  <a:lnTo>
                    <a:pt x="588" y="312"/>
                  </a:lnTo>
                  <a:lnTo>
                    <a:pt x="576" y="334"/>
                  </a:lnTo>
                  <a:lnTo>
                    <a:pt x="562" y="356"/>
                  </a:lnTo>
                  <a:lnTo>
                    <a:pt x="544" y="376"/>
                  </a:lnTo>
                  <a:lnTo>
                    <a:pt x="524" y="396"/>
                  </a:lnTo>
                  <a:lnTo>
                    <a:pt x="524" y="396"/>
                  </a:lnTo>
                  <a:lnTo>
                    <a:pt x="502" y="410"/>
                  </a:lnTo>
                  <a:lnTo>
                    <a:pt x="482" y="424"/>
                  </a:lnTo>
                  <a:lnTo>
                    <a:pt x="460" y="436"/>
                  </a:lnTo>
                  <a:lnTo>
                    <a:pt x="436" y="448"/>
                  </a:lnTo>
                  <a:lnTo>
                    <a:pt x="412" y="458"/>
                  </a:lnTo>
                  <a:lnTo>
                    <a:pt x="388" y="466"/>
                  </a:lnTo>
                  <a:lnTo>
                    <a:pt x="340" y="480"/>
                  </a:lnTo>
                  <a:lnTo>
                    <a:pt x="290" y="490"/>
                  </a:lnTo>
                  <a:lnTo>
                    <a:pt x="242" y="496"/>
                  </a:lnTo>
                  <a:lnTo>
                    <a:pt x="196" y="500"/>
                  </a:lnTo>
                  <a:lnTo>
                    <a:pt x="152" y="502"/>
                  </a:lnTo>
                  <a:lnTo>
                    <a:pt x="152" y="502"/>
                  </a:lnTo>
                  <a:lnTo>
                    <a:pt x="102" y="500"/>
                  </a:lnTo>
                  <a:lnTo>
                    <a:pt x="60" y="496"/>
                  </a:lnTo>
                  <a:lnTo>
                    <a:pt x="60" y="496"/>
                  </a:lnTo>
                  <a:close/>
                  <a:moveTo>
                    <a:pt x="62" y="476"/>
                  </a:moveTo>
                  <a:lnTo>
                    <a:pt x="62" y="476"/>
                  </a:lnTo>
                  <a:lnTo>
                    <a:pt x="102" y="480"/>
                  </a:lnTo>
                  <a:lnTo>
                    <a:pt x="152" y="482"/>
                  </a:lnTo>
                  <a:lnTo>
                    <a:pt x="152" y="482"/>
                  </a:lnTo>
                  <a:lnTo>
                    <a:pt x="194" y="480"/>
                  </a:lnTo>
                  <a:lnTo>
                    <a:pt x="240" y="476"/>
                  </a:lnTo>
                  <a:lnTo>
                    <a:pt x="288" y="470"/>
                  </a:lnTo>
                  <a:lnTo>
                    <a:pt x="334" y="460"/>
                  </a:lnTo>
                  <a:lnTo>
                    <a:pt x="382" y="446"/>
                  </a:lnTo>
                  <a:lnTo>
                    <a:pt x="406" y="438"/>
                  </a:lnTo>
                  <a:lnTo>
                    <a:pt x="428" y="430"/>
                  </a:lnTo>
                  <a:lnTo>
                    <a:pt x="450" y="418"/>
                  </a:lnTo>
                  <a:lnTo>
                    <a:pt x="472" y="408"/>
                  </a:lnTo>
                  <a:lnTo>
                    <a:pt x="492" y="394"/>
                  </a:lnTo>
                  <a:lnTo>
                    <a:pt x="510" y="380"/>
                  </a:lnTo>
                  <a:lnTo>
                    <a:pt x="510" y="380"/>
                  </a:lnTo>
                  <a:lnTo>
                    <a:pt x="530" y="362"/>
                  </a:lnTo>
                  <a:lnTo>
                    <a:pt x="546" y="344"/>
                  </a:lnTo>
                  <a:lnTo>
                    <a:pt x="560" y="324"/>
                  </a:lnTo>
                  <a:lnTo>
                    <a:pt x="570" y="304"/>
                  </a:lnTo>
                  <a:lnTo>
                    <a:pt x="576" y="282"/>
                  </a:lnTo>
                  <a:lnTo>
                    <a:pt x="582" y="262"/>
                  </a:lnTo>
                  <a:lnTo>
                    <a:pt x="584" y="240"/>
                  </a:lnTo>
                  <a:lnTo>
                    <a:pt x="586" y="218"/>
                  </a:lnTo>
                  <a:lnTo>
                    <a:pt x="586" y="218"/>
                  </a:lnTo>
                  <a:lnTo>
                    <a:pt x="584" y="190"/>
                  </a:lnTo>
                  <a:lnTo>
                    <a:pt x="580" y="160"/>
                  </a:lnTo>
                  <a:lnTo>
                    <a:pt x="574" y="134"/>
                  </a:lnTo>
                  <a:lnTo>
                    <a:pt x="566" y="108"/>
                  </a:lnTo>
                  <a:lnTo>
                    <a:pt x="558" y="84"/>
                  </a:lnTo>
                  <a:lnTo>
                    <a:pt x="550" y="64"/>
                  </a:lnTo>
                  <a:lnTo>
                    <a:pt x="534" y="32"/>
                  </a:lnTo>
                  <a:lnTo>
                    <a:pt x="534" y="32"/>
                  </a:lnTo>
                  <a:lnTo>
                    <a:pt x="530" y="24"/>
                  </a:lnTo>
                  <a:lnTo>
                    <a:pt x="530" y="24"/>
                  </a:lnTo>
                  <a:lnTo>
                    <a:pt x="488" y="52"/>
                  </a:lnTo>
                  <a:lnTo>
                    <a:pt x="448" y="74"/>
                  </a:lnTo>
                  <a:lnTo>
                    <a:pt x="408" y="92"/>
                  </a:lnTo>
                  <a:lnTo>
                    <a:pt x="370" y="106"/>
                  </a:lnTo>
                  <a:lnTo>
                    <a:pt x="332" y="116"/>
                  </a:lnTo>
                  <a:lnTo>
                    <a:pt x="296" y="122"/>
                  </a:lnTo>
                  <a:lnTo>
                    <a:pt x="262" y="126"/>
                  </a:lnTo>
                  <a:lnTo>
                    <a:pt x="230" y="128"/>
                  </a:lnTo>
                  <a:lnTo>
                    <a:pt x="230" y="128"/>
                  </a:lnTo>
                  <a:lnTo>
                    <a:pt x="204" y="126"/>
                  </a:lnTo>
                  <a:lnTo>
                    <a:pt x="180" y="124"/>
                  </a:lnTo>
                  <a:lnTo>
                    <a:pt x="156" y="122"/>
                  </a:lnTo>
                  <a:lnTo>
                    <a:pt x="136" y="118"/>
                  </a:lnTo>
                  <a:lnTo>
                    <a:pt x="100" y="108"/>
                  </a:lnTo>
                  <a:lnTo>
                    <a:pt x="74" y="98"/>
                  </a:lnTo>
                  <a:lnTo>
                    <a:pt x="74" y="98"/>
                  </a:lnTo>
                  <a:lnTo>
                    <a:pt x="80" y="130"/>
                  </a:lnTo>
                  <a:lnTo>
                    <a:pt x="82" y="164"/>
                  </a:lnTo>
                  <a:lnTo>
                    <a:pt x="82" y="164"/>
                  </a:lnTo>
                  <a:lnTo>
                    <a:pt x="80" y="186"/>
                  </a:lnTo>
                  <a:lnTo>
                    <a:pt x="78" y="210"/>
                  </a:lnTo>
                  <a:lnTo>
                    <a:pt x="72" y="256"/>
                  </a:lnTo>
                  <a:lnTo>
                    <a:pt x="62" y="300"/>
                  </a:lnTo>
                  <a:lnTo>
                    <a:pt x="50" y="342"/>
                  </a:lnTo>
                  <a:lnTo>
                    <a:pt x="50" y="342"/>
                  </a:lnTo>
                  <a:lnTo>
                    <a:pt x="28" y="414"/>
                  </a:lnTo>
                  <a:lnTo>
                    <a:pt x="22" y="442"/>
                  </a:lnTo>
                  <a:lnTo>
                    <a:pt x="20" y="460"/>
                  </a:lnTo>
                  <a:lnTo>
                    <a:pt x="20" y="460"/>
                  </a:lnTo>
                  <a:lnTo>
                    <a:pt x="20" y="466"/>
                  </a:lnTo>
                  <a:lnTo>
                    <a:pt x="20" y="466"/>
                  </a:lnTo>
                  <a:lnTo>
                    <a:pt x="34" y="470"/>
                  </a:lnTo>
                  <a:lnTo>
                    <a:pt x="62" y="476"/>
                  </a:lnTo>
                  <a:lnTo>
                    <a:pt x="62" y="47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7"/>
            <p:cNvSpPr>
              <a:spLocks/>
            </p:cNvSpPr>
            <p:nvPr userDrawn="1"/>
          </p:nvSpPr>
          <p:spPr bwMode="auto">
            <a:xfrm>
              <a:off x="6535737" y="4439841"/>
              <a:ext cx="819150" cy="114300"/>
            </a:xfrm>
            <a:custGeom>
              <a:avLst/>
              <a:gdLst>
                <a:gd name="T0" fmla="*/ 500 w 516"/>
                <a:gd name="T1" fmla="*/ 70 h 72"/>
                <a:gd name="T2" fmla="*/ 500 w 516"/>
                <a:gd name="T3" fmla="*/ 70 h 72"/>
                <a:gd name="T4" fmla="*/ 468 w 516"/>
                <a:gd name="T5" fmla="*/ 58 h 72"/>
                <a:gd name="T6" fmla="*/ 436 w 516"/>
                <a:gd name="T7" fmla="*/ 46 h 72"/>
                <a:gd name="T8" fmla="*/ 404 w 516"/>
                <a:gd name="T9" fmla="*/ 38 h 72"/>
                <a:gd name="T10" fmla="*/ 372 w 516"/>
                <a:gd name="T11" fmla="*/ 30 h 72"/>
                <a:gd name="T12" fmla="*/ 340 w 516"/>
                <a:gd name="T13" fmla="*/ 26 h 72"/>
                <a:gd name="T14" fmla="*/ 310 w 516"/>
                <a:gd name="T15" fmla="*/ 22 h 72"/>
                <a:gd name="T16" fmla="*/ 280 w 516"/>
                <a:gd name="T17" fmla="*/ 20 h 72"/>
                <a:gd name="T18" fmla="*/ 250 w 516"/>
                <a:gd name="T19" fmla="*/ 20 h 72"/>
                <a:gd name="T20" fmla="*/ 250 w 516"/>
                <a:gd name="T21" fmla="*/ 20 h 72"/>
                <a:gd name="T22" fmla="*/ 202 w 516"/>
                <a:gd name="T23" fmla="*/ 22 h 72"/>
                <a:gd name="T24" fmla="*/ 156 w 516"/>
                <a:gd name="T25" fmla="*/ 26 h 72"/>
                <a:gd name="T26" fmla="*/ 116 w 516"/>
                <a:gd name="T27" fmla="*/ 32 h 72"/>
                <a:gd name="T28" fmla="*/ 80 w 516"/>
                <a:gd name="T29" fmla="*/ 38 h 72"/>
                <a:gd name="T30" fmla="*/ 80 w 516"/>
                <a:gd name="T31" fmla="*/ 38 h 72"/>
                <a:gd name="T32" fmla="*/ 32 w 516"/>
                <a:gd name="T33" fmla="*/ 52 h 72"/>
                <a:gd name="T34" fmla="*/ 14 w 516"/>
                <a:gd name="T35" fmla="*/ 58 h 72"/>
                <a:gd name="T36" fmla="*/ 14 w 516"/>
                <a:gd name="T37" fmla="*/ 58 h 72"/>
                <a:gd name="T38" fmla="*/ 14 w 516"/>
                <a:gd name="T39" fmla="*/ 58 h 72"/>
                <a:gd name="T40" fmla="*/ 10 w 516"/>
                <a:gd name="T41" fmla="*/ 58 h 72"/>
                <a:gd name="T42" fmla="*/ 6 w 516"/>
                <a:gd name="T43" fmla="*/ 58 h 72"/>
                <a:gd name="T44" fmla="*/ 2 w 516"/>
                <a:gd name="T45" fmla="*/ 54 h 72"/>
                <a:gd name="T46" fmla="*/ 0 w 516"/>
                <a:gd name="T47" fmla="*/ 52 h 72"/>
                <a:gd name="T48" fmla="*/ 0 w 516"/>
                <a:gd name="T49" fmla="*/ 52 h 72"/>
                <a:gd name="T50" fmla="*/ 0 w 516"/>
                <a:gd name="T51" fmla="*/ 48 h 72"/>
                <a:gd name="T52" fmla="*/ 0 w 516"/>
                <a:gd name="T53" fmla="*/ 44 h 72"/>
                <a:gd name="T54" fmla="*/ 2 w 516"/>
                <a:gd name="T55" fmla="*/ 40 h 72"/>
                <a:gd name="T56" fmla="*/ 6 w 516"/>
                <a:gd name="T57" fmla="*/ 38 h 72"/>
                <a:gd name="T58" fmla="*/ 6 w 516"/>
                <a:gd name="T59" fmla="*/ 38 h 72"/>
                <a:gd name="T60" fmla="*/ 26 w 516"/>
                <a:gd name="T61" fmla="*/ 32 h 72"/>
                <a:gd name="T62" fmla="*/ 76 w 516"/>
                <a:gd name="T63" fmla="*/ 18 h 72"/>
                <a:gd name="T64" fmla="*/ 112 w 516"/>
                <a:gd name="T65" fmla="*/ 12 h 72"/>
                <a:gd name="T66" fmla="*/ 154 w 516"/>
                <a:gd name="T67" fmla="*/ 6 h 72"/>
                <a:gd name="T68" fmla="*/ 200 w 516"/>
                <a:gd name="T69" fmla="*/ 2 h 72"/>
                <a:gd name="T70" fmla="*/ 250 w 516"/>
                <a:gd name="T71" fmla="*/ 0 h 72"/>
                <a:gd name="T72" fmla="*/ 250 w 516"/>
                <a:gd name="T73" fmla="*/ 0 h 72"/>
                <a:gd name="T74" fmla="*/ 280 w 516"/>
                <a:gd name="T75" fmla="*/ 0 h 72"/>
                <a:gd name="T76" fmla="*/ 312 w 516"/>
                <a:gd name="T77" fmla="*/ 2 h 72"/>
                <a:gd name="T78" fmla="*/ 344 w 516"/>
                <a:gd name="T79" fmla="*/ 6 h 72"/>
                <a:gd name="T80" fmla="*/ 376 w 516"/>
                <a:gd name="T81" fmla="*/ 10 h 72"/>
                <a:gd name="T82" fmla="*/ 408 w 516"/>
                <a:gd name="T83" fmla="*/ 18 h 72"/>
                <a:gd name="T84" fmla="*/ 442 w 516"/>
                <a:gd name="T85" fmla="*/ 26 h 72"/>
                <a:gd name="T86" fmla="*/ 476 w 516"/>
                <a:gd name="T87" fmla="*/ 38 h 72"/>
                <a:gd name="T88" fmla="*/ 510 w 516"/>
                <a:gd name="T89" fmla="*/ 52 h 72"/>
                <a:gd name="T90" fmla="*/ 510 w 516"/>
                <a:gd name="T91" fmla="*/ 52 h 72"/>
                <a:gd name="T92" fmla="*/ 512 w 516"/>
                <a:gd name="T93" fmla="*/ 54 h 72"/>
                <a:gd name="T94" fmla="*/ 514 w 516"/>
                <a:gd name="T95" fmla="*/ 58 h 72"/>
                <a:gd name="T96" fmla="*/ 516 w 516"/>
                <a:gd name="T97" fmla="*/ 62 h 72"/>
                <a:gd name="T98" fmla="*/ 514 w 516"/>
                <a:gd name="T99" fmla="*/ 66 h 72"/>
                <a:gd name="T100" fmla="*/ 514 w 516"/>
                <a:gd name="T101" fmla="*/ 66 h 72"/>
                <a:gd name="T102" fmla="*/ 510 w 516"/>
                <a:gd name="T103" fmla="*/ 70 h 72"/>
                <a:gd name="T104" fmla="*/ 504 w 516"/>
                <a:gd name="T105" fmla="*/ 72 h 72"/>
                <a:gd name="T106" fmla="*/ 504 w 516"/>
                <a:gd name="T107" fmla="*/ 72 h 72"/>
                <a:gd name="T108" fmla="*/ 500 w 516"/>
                <a:gd name="T109" fmla="*/ 70 h 72"/>
                <a:gd name="T110" fmla="*/ 500 w 516"/>
                <a:gd name="T111"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6" h="72">
                  <a:moveTo>
                    <a:pt x="500" y="70"/>
                  </a:moveTo>
                  <a:lnTo>
                    <a:pt x="500" y="70"/>
                  </a:lnTo>
                  <a:lnTo>
                    <a:pt x="468" y="58"/>
                  </a:lnTo>
                  <a:lnTo>
                    <a:pt x="436" y="46"/>
                  </a:lnTo>
                  <a:lnTo>
                    <a:pt x="404" y="38"/>
                  </a:lnTo>
                  <a:lnTo>
                    <a:pt x="372" y="30"/>
                  </a:lnTo>
                  <a:lnTo>
                    <a:pt x="340" y="26"/>
                  </a:lnTo>
                  <a:lnTo>
                    <a:pt x="310" y="22"/>
                  </a:lnTo>
                  <a:lnTo>
                    <a:pt x="280" y="20"/>
                  </a:lnTo>
                  <a:lnTo>
                    <a:pt x="250" y="20"/>
                  </a:lnTo>
                  <a:lnTo>
                    <a:pt x="250" y="20"/>
                  </a:lnTo>
                  <a:lnTo>
                    <a:pt x="202" y="22"/>
                  </a:lnTo>
                  <a:lnTo>
                    <a:pt x="156" y="26"/>
                  </a:lnTo>
                  <a:lnTo>
                    <a:pt x="116" y="32"/>
                  </a:lnTo>
                  <a:lnTo>
                    <a:pt x="80" y="38"/>
                  </a:lnTo>
                  <a:lnTo>
                    <a:pt x="80" y="38"/>
                  </a:lnTo>
                  <a:lnTo>
                    <a:pt x="32" y="52"/>
                  </a:lnTo>
                  <a:lnTo>
                    <a:pt x="14" y="58"/>
                  </a:lnTo>
                  <a:lnTo>
                    <a:pt x="14" y="58"/>
                  </a:lnTo>
                  <a:lnTo>
                    <a:pt x="14" y="58"/>
                  </a:lnTo>
                  <a:lnTo>
                    <a:pt x="10" y="58"/>
                  </a:lnTo>
                  <a:lnTo>
                    <a:pt x="6" y="58"/>
                  </a:lnTo>
                  <a:lnTo>
                    <a:pt x="2" y="54"/>
                  </a:lnTo>
                  <a:lnTo>
                    <a:pt x="0" y="52"/>
                  </a:lnTo>
                  <a:lnTo>
                    <a:pt x="0" y="52"/>
                  </a:lnTo>
                  <a:lnTo>
                    <a:pt x="0" y="48"/>
                  </a:lnTo>
                  <a:lnTo>
                    <a:pt x="0" y="44"/>
                  </a:lnTo>
                  <a:lnTo>
                    <a:pt x="2" y="40"/>
                  </a:lnTo>
                  <a:lnTo>
                    <a:pt x="6" y="38"/>
                  </a:lnTo>
                  <a:lnTo>
                    <a:pt x="6" y="38"/>
                  </a:lnTo>
                  <a:lnTo>
                    <a:pt x="26" y="32"/>
                  </a:lnTo>
                  <a:lnTo>
                    <a:pt x="76" y="18"/>
                  </a:lnTo>
                  <a:lnTo>
                    <a:pt x="112" y="12"/>
                  </a:lnTo>
                  <a:lnTo>
                    <a:pt x="154" y="6"/>
                  </a:lnTo>
                  <a:lnTo>
                    <a:pt x="200" y="2"/>
                  </a:lnTo>
                  <a:lnTo>
                    <a:pt x="250" y="0"/>
                  </a:lnTo>
                  <a:lnTo>
                    <a:pt x="250" y="0"/>
                  </a:lnTo>
                  <a:lnTo>
                    <a:pt x="280" y="0"/>
                  </a:lnTo>
                  <a:lnTo>
                    <a:pt x="312" y="2"/>
                  </a:lnTo>
                  <a:lnTo>
                    <a:pt x="344" y="6"/>
                  </a:lnTo>
                  <a:lnTo>
                    <a:pt x="376" y="10"/>
                  </a:lnTo>
                  <a:lnTo>
                    <a:pt x="408" y="18"/>
                  </a:lnTo>
                  <a:lnTo>
                    <a:pt x="442" y="26"/>
                  </a:lnTo>
                  <a:lnTo>
                    <a:pt x="476" y="38"/>
                  </a:lnTo>
                  <a:lnTo>
                    <a:pt x="510" y="52"/>
                  </a:lnTo>
                  <a:lnTo>
                    <a:pt x="510" y="52"/>
                  </a:lnTo>
                  <a:lnTo>
                    <a:pt x="512" y="54"/>
                  </a:lnTo>
                  <a:lnTo>
                    <a:pt x="514" y="58"/>
                  </a:lnTo>
                  <a:lnTo>
                    <a:pt x="516" y="62"/>
                  </a:lnTo>
                  <a:lnTo>
                    <a:pt x="514" y="66"/>
                  </a:lnTo>
                  <a:lnTo>
                    <a:pt x="514" y="66"/>
                  </a:lnTo>
                  <a:lnTo>
                    <a:pt x="510" y="70"/>
                  </a:lnTo>
                  <a:lnTo>
                    <a:pt x="504" y="72"/>
                  </a:lnTo>
                  <a:lnTo>
                    <a:pt x="504" y="72"/>
                  </a:lnTo>
                  <a:lnTo>
                    <a:pt x="500" y="70"/>
                  </a:lnTo>
                  <a:lnTo>
                    <a:pt x="500" y="70"/>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8"/>
            <p:cNvSpPr>
              <a:spLocks/>
            </p:cNvSpPr>
            <p:nvPr userDrawn="1"/>
          </p:nvSpPr>
          <p:spPr bwMode="auto">
            <a:xfrm>
              <a:off x="6665912" y="4427141"/>
              <a:ext cx="1098550" cy="1054100"/>
            </a:xfrm>
            <a:custGeom>
              <a:avLst/>
              <a:gdLst>
                <a:gd name="T0" fmla="*/ 108 w 692"/>
                <a:gd name="T1" fmla="*/ 652 h 664"/>
                <a:gd name="T2" fmla="*/ 48 w 692"/>
                <a:gd name="T3" fmla="*/ 622 h 664"/>
                <a:gd name="T4" fmla="*/ 10 w 692"/>
                <a:gd name="T5" fmla="*/ 574 h 664"/>
                <a:gd name="T6" fmla="*/ 0 w 692"/>
                <a:gd name="T7" fmla="*/ 552 h 664"/>
                <a:gd name="T8" fmla="*/ 6 w 692"/>
                <a:gd name="T9" fmla="*/ 542 h 664"/>
                <a:gd name="T10" fmla="*/ 14 w 692"/>
                <a:gd name="T11" fmla="*/ 542 h 664"/>
                <a:gd name="T12" fmla="*/ 20 w 692"/>
                <a:gd name="T13" fmla="*/ 548 h 664"/>
                <a:gd name="T14" fmla="*/ 48 w 692"/>
                <a:gd name="T15" fmla="*/ 594 h 664"/>
                <a:gd name="T16" fmla="*/ 92 w 692"/>
                <a:gd name="T17" fmla="*/ 626 h 664"/>
                <a:gd name="T18" fmla="*/ 136 w 692"/>
                <a:gd name="T19" fmla="*/ 638 h 664"/>
                <a:gd name="T20" fmla="*/ 222 w 692"/>
                <a:gd name="T21" fmla="*/ 644 h 664"/>
                <a:gd name="T22" fmla="*/ 374 w 692"/>
                <a:gd name="T23" fmla="*/ 626 h 664"/>
                <a:gd name="T24" fmla="*/ 524 w 692"/>
                <a:gd name="T25" fmla="*/ 574 h 664"/>
                <a:gd name="T26" fmla="*/ 618 w 692"/>
                <a:gd name="T27" fmla="*/ 522 h 664"/>
                <a:gd name="T28" fmla="*/ 652 w 692"/>
                <a:gd name="T29" fmla="*/ 488 h 664"/>
                <a:gd name="T30" fmla="*/ 668 w 692"/>
                <a:gd name="T31" fmla="*/ 446 h 664"/>
                <a:gd name="T32" fmla="*/ 670 w 692"/>
                <a:gd name="T33" fmla="*/ 412 h 664"/>
                <a:gd name="T34" fmla="*/ 662 w 692"/>
                <a:gd name="T35" fmla="*/ 340 h 664"/>
                <a:gd name="T36" fmla="*/ 616 w 692"/>
                <a:gd name="T37" fmla="*/ 214 h 664"/>
                <a:gd name="T38" fmla="*/ 532 w 692"/>
                <a:gd name="T39" fmla="*/ 60 h 664"/>
                <a:gd name="T40" fmla="*/ 516 w 692"/>
                <a:gd name="T41" fmla="*/ 42 h 664"/>
                <a:gd name="T42" fmla="*/ 486 w 692"/>
                <a:gd name="T43" fmla="*/ 24 h 664"/>
                <a:gd name="T44" fmla="*/ 456 w 692"/>
                <a:gd name="T45" fmla="*/ 20 h 664"/>
                <a:gd name="T46" fmla="*/ 400 w 692"/>
                <a:gd name="T47" fmla="*/ 30 h 664"/>
                <a:gd name="T48" fmla="*/ 374 w 692"/>
                <a:gd name="T49" fmla="*/ 42 h 664"/>
                <a:gd name="T50" fmla="*/ 370 w 692"/>
                <a:gd name="T51" fmla="*/ 42 h 664"/>
                <a:gd name="T52" fmla="*/ 360 w 692"/>
                <a:gd name="T53" fmla="*/ 36 h 664"/>
                <a:gd name="T54" fmla="*/ 360 w 692"/>
                <a:gd name="T55" fmla="*/ 30 h 664"/>
                <a:gd name="T56" fmla="*/ 364 w 692"/>
                <a:gd name="T57" fmla="*/ 24 h 664"/>
                <a:gd name="T58" fmla="*/ 422 w 692"/>
                <a:gd name="T59" fmla="*/ 4 h 664"/>
                <a:gd name="T60" fmla="*/ 456 w 692"/>
                <a:gd name="T61" fmla="*/ 0 h 664"/>
                <a:gd name="T62" fmla="*/ 494 w 692"/>
                <a:gd name="T63" fmla="*/ 6 h 664"/>
                <a:gd name="T64" fmla="*/ 528 w 692"/>
                <a:gd name="T65" fmla="*/ 26 h 664"/>
                <a:gd name="T66" fmla="*/ 548 w 692"/>
                <a:gd name="T67" fmla="*/ 50 h 664"/>
                <a:gd name="T68" fmla="*/ 634 w 692"/>
                <a:gd name="T69" fmla="*/ 206 h 664"/>
                <a:gd name="T70" fmla="*/ 674 w 692"/>
                <a:gd name="T71" fmla="*/ 310 h 664"/>
                <a:gd name="T72" fmla="*/ 690 w 692"/>
                <a:gd name="T73" fmla="*/ 386 h 664"/>
                <a:gd name="T74" fmla="*/ 690 w 692"/>
                <a:gd name="T75" fmla="*/ 430 h 664"/>
                <a:gd name="T76" fmla="*/ 678 w 692"/>
                <a:gd name="T77" fmla="*/ 484 h 664"/>
                <a:gd name="T78" fmla="*/ 644 w 692"/>
                <a:gd name="T79" fmla="*/ 528 h 664"/>
                <a:gd name="T80" fmla="*/ 582 w 692"/>
                <a:gd name="T81" fmla="*/ 568 h 664"/>
                <a:gd name="T82" fmla="*/ 430 w 692"/>
                <a:gd name="T83" fmla="*/ 632 h 664"/>
                <a:gd name="T84" fmla="*/ 274 w 692"/>
                <a:gd name="T85" fmla="*/ 662 h 664"/>
                <a:gd name="T86" fmla="*/ 176 w 692"/>
                <a:gd name="T87" fmla="*/ 66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2" h="664">
                  <a:moveTo>
                    <a:pt x="134" y="658"/>
                  </a:moveTo>
                  <a:lnTo>
                    <a:pt x="134" y="658"/>
                  </a:lnTo>
                  <a:lnTo>
                    <a:pt x="108" y="652"/>
                  </a:lnTo>
                  <a:lnTo>
                    <a:pt x="84" y="644"/>
                  </a:lnTo>
                  <a:lnTo>
                    <a:pt x="64" y="634"/>
                  </a:lnTo>
                  <a:lnTo>
                    <a:pt x="48" y="622"/>
                  </a:lnTo>
                  <a:lnTo>
                    <a:pt x="32" y="606"/>
                  </a:lnTo>
                  <a:lnTo>
                    <a:pt x="20" y="590"/>
                  </a:lnTo>
                  <a:lnTo>
                    <a:pt x="10" y="574"/>
                  </a:lnTo>
                  <a:lnTo>
                    <a:pt x="2" y="556"/>
                  </a:lnTo>
                  <a:lnTo>
                    <a:pt x="2" y="556"/>
                  </a:lnTo>
                  <a:lnTo>
                    <a:pt x="0" y="552"/>
                  </a:lnTo>
                  <a:lnTo>
                    <a:pt x="2" y="548"/>
                  </a:lnTo>
                  <a:lnTo>
                    <a:pt x="4" y="544"/>
                  </a:lnTo>
                  <a:lnTo>
                    <a:pt x="6" y="542"/>
                  </a:lnTo>
                  <a:lnTo>
                    <a:pt x="6" y="542"/>
                  </a:lnTo>
                  <a:lnTo>
                    <a:pt x="10" y="540"/>
                  </a:lnTo>
                  <a:lnTo>
                    <a:pt x="14" y="542"/>
                  </a:lnTo>
                  <a:lnTo>
                    <a:pt x="18" y="544"/>
                  </a:lnTo>
                  <a:lnTo>
                    <a:pt x="20" y="548"/>
                  </a:lnTo>
                  <a:lnTo>
                    <a:pt x="20" y="548"/>
                  </a:lnTo>
                  <a:lnTo>
                    <a:pt x="28" y="564"/>
                  </a:lnTo>
                  <a:lnTo>
                    <a:pt x="36" y="580"/>
                  </a:lnTo>
                  <a:lnTo>
                    <a:pt x="48" y="594"/>
                  </a:lnTo>
                  <a:lnTo>
                    <a:pt x="60" y="606"/>
                  </a:lnTo>
                  <a:lnTo>
                    <a:pt x="76" y="616"/>
                  </a:lnTo>
                  <a:lnTo>
                    <a:pt x="92" y="626"/>
                  </a:lnTo>
                  <a:lnTo>
                    <a:pt x="112" y="634"/>
                  </a:lnTo>
                  <a:lnTo>
                    <a:pt x="136" y="638"/>
                  </a:lnTo>
                  <a:lnTo>
                    <a:pt x="136" y="638"/>
                  </a:lnTo>
                  <a:lnTo>
                    <a:pt x="178" y="642"/>
                  </a:lnTo>
                  <a:lnTo>
                    <a:pt x="222" y="644"/>
                  </a:lnTo>
                  <a:lnTo>
                    <a:pt x="222" y="644"/>
                  </a:lnTo>
                  <a:lnTo>
                    <a:pt x="272" y="642"/>
                  </a:lnTo>
                  <a:lnTo>
                    <a:pt x="322" y="636"/>
                  </a:lnTo>
                  <a:lnTo>
                    <a:pt x="374" y="626"/>
                  </a:lnTo>
                  <a:lnTo>
                    <a:pt x="426" y="612"/>
                  </a:lnTo>
                  <a:lnTo>
                    <a:pt x="476" y="596"/>
                  </a:lnTo>
                  <a:lnTo>
                    <a:pt x="524" y="574"/>
                  </a:lnTo>
                  <a:lnTo>
                    <a:pt x="572" y="550"/>
                  </a:lnTo>
                  <a:lnTo>
                    <a:pt x="618" y="522"/>
                  </a:lnTo>
                  <a:lnTo>
                    <a:pt x="618" y="522"/>
                  </a:lnTo>
                  <a:lnTo>
                    <a:pt x="632" y="512"/>
                  </a:lnTo>
                  <a:lnTo>
                    <a:pt x="642" y="502"/>
                  </a:lnTo>
                  <a:lnTo>
                    <a:pt x="652" y="488"/>
                  </a:lnTo>
                  <a:lnTo>
                    <a:pt x="658" y="476"/>
                  </a:lnTo>
                  <a:lnTo>
                    <a:pt x="664" y="460"/>
                  </a:lnTo>
                  <a:lnTo>
                    <a:pt x="668" y="446"/>
                  </a:lnTo>
                  <a:lnTo>
                    <a:pt x="670" y="430"/>
                  </a:lnTo>
                  <a:lnTo>
                    <a:pt x="670" y="412"/>
                  </a:lnTo>
                  <a:lnTo>
                    <a:pt x="670" y="412"/>
                  </a:lnTo>
                  <a:lnTo>
                    <a:pt x="670" y="388"/>
                  </a:lnTo>
                  <a:lnTo>
                    <a:pt x="666" y="364"/>
                  </a:lnTo>
                  <a:lnTo>
                    <a:pt x="662" y="340"/>
                  </a:lnTo>
                  <a:lnTo>
                    <a:pt x="654" y="314"/>
                  </a:lnTo>
                  <a:lnTo>
                    <a:pt x="638" y="264"/>
                  </a:lnTo>
                  <a:lnTo>
                    <a:pt x="616" y="214"/>
                  </a:lnTo>
                  <a:lnTo>
                    <a:pt x="592" y="168"/>
                  </a:lnTo>
                  <a:lnTo>
                    <a:pt x="570" y="124"/>
                  </a:lnTo>
                  <a:lnTo>
                    <a:pt x="532" y="60"/>
                  </a:lnTo>
                  <a:lnTo>
                    <a:pt x="532" y="60"/>
                  </a:lnTo>
                  <a:lnTo>
                    <a:pt x="524" y="50"/>
                  </a:lnTo>
                  <a:lnTo>
                    <a:pt x="516" y="42"/>
                  </a:lnTo>
                  <a:lnTo>
                    <a:pt x="506" y="34"/>
                  </a:lnTo>
                  <a:lnTo>
                    <a:pt x="496" y="28"/>
                  </a:lnTo>
                  <a:lnTo>
                    <a:pt x="486" y="24"/>
                  </a:lnTo>
                  <a:lnTo>
                    <a:pt x="476" y="22"/>
                  </a:lnTo>
                  <a:lnTo>
                    <a:pt x="456" y="20"/>
                  </a:lnTo>
                  <a:lnTo>
                    <a:pt x="456" y="20"/>
                  </a:lnTo>
                  <a:lnTo>
                    <a:pt x="440" y="20"/>
                  </a:lnTo>
                  <a:lnTo>
                    <a:pt x="426" y="24"/>
                  </a:lnTo>
                  <a:lnTo>
                    <a:pt x="400" y="30"/>
                  </a:lnTo>
                  <a:lnTo>
                    <a:pt x="400" y="30"/>
                  </a:lnTo>
                  <a:lnTo>
                    <a:pt x="380" y="38"/>
                  </a:lnTo>
                  <a:lnTo>
                    <a:pt x="374" y="42"/>
                  </a:lnTo>
                  <a:lnTo>
                    <a:pt x="374" y="42"/>
                  </a:lnTo>
                  <a:lnTo>
                    <a:pt x="374" y="42"/>
                  </a:lnTo>
                  <a:lnTo>
                    <a:pt x="370" y="42"/>
                  </a:lnTo>
                  <a:lnTo>
                    <a:pt x="366" y="42"/>
                  </a:lnTo>
                  <a:lnTo>
                    <a:pt x="364" y="40"/>
                  </a:lnTo>
                  <a:lnTo>
                    <a:pt x="360" y="36"/>
                  </a:lnTo>
                  <a:lnTo>
                    <a:pt x="360" y="36"/>
                  </a:lnTo>
                  <a:lnTo>
                    <a:pt x="360" y="34"/>
                  </a:lnTo>
                  <a:lnTo>
                    <a:pt x="360" y="30"/>
                  </a:lnTo>
                  <a:lnTo>
                    <a:pt x="362" y="26"/>
                  </a:lnTo>
                  <a:lnTo>
                    <a:pt x="364" y="24"/>
                  </a:lnTo>
                  <a:lnTo>
                    <a:pt x="364" y="24"/>
                  </a:lnTo>
                  <a:lnTo>
                    <a:pt x="372" y="20"/>
                  </a:lnTo>
                  <a:lnTo>
                    <a:pt x="392" y="12"/>
                  </a:lnTo>
                  <a:lnTo>
                    <a:pt x="422" y="4"/>
                  </a:lnTo>
                  <a:lnTo>
                    <a:pt x="438" y="0"/>
                  </a:lnTo>
                  <a:lnTo>
                    <a:pt x="456" y="0"/>
                  </a:lnTo>
                  <a:lnTo>
                    <a:pt x="456" y="0"/>
                  </a:lnTo>
                  <a:lnTo>
                    <a:pt x="468" y="0"/>
                  </a:lnTo>
                  <a:lnTo>
                    <a:pt x="480" y="2"/>
                  </a:lnTo>
                  <a:lnTo>
                    <a:pt x="494" y="6"/>
                  </a:lnTo>
                  <a:lnTo>
                    <a:pt x="506" y="10"/>
                  </a:lnTo>
                  <a:lnTo>
                    <a:pt x="518" y="18"/>
                  </a:lnTo>
                  <a:lnTo>
                    <a:pt x="528" y="26"/>
                  </a:lnTo>
                  <a:lnTo>
                    <a:pt x="540" y="36"/>
                  </a:lnTo>
                  <a:lnTo>
                    <a:pt x="548" y="50"/>
                  </a:lnTo>
                  <a:lnTo>
                    <a:pt x="548" y="50"/>
                  </a:lnTo>
                  <a:lnTo>
                    <a:pt x="588" y="116"/>
                  </a:lnTo>
                  <a:lnTo>
                    <a:pt x="610" y="158"/>
                  </a:lnTo>
                  <a:lnTo>
                    <a:pt x="634" y="206"/>
                  </a:lnTo>
                  <a:lnTo>
                    <a:pt x="656" y="256"/>
                  </a:lnTo>
                  <a:lnTo>
                    <a:pt x="666" y="282"/>
                  </a:lnTo>
                  <a:lnTo>
                    <a:pt x="674" y="310"/>
                  </a:lnTo>
                  <a:lnTo>
                    <a:pt x="682" y="336"/>
                  </a:lnTo>
                  <a:lnTo>
                    <a:pt x="686" y="362"/>
                  </a:lnTo>
                  <a:lnTo>
                    <a:pt x="690" y="386"/>
                  </a:lnTo>
                  <a:lnTo>
                    <a:pt x="692" y="412"/>
                  </a:lnTo>
                  <a:lnTo>
                    <a:pt x="692" y="412"/>
                  </a:lnTo>
                  <a:lnTo>
                    <a:pt x="690" y="430"/>
                  </a:lnTo>
                  <a:lnTo>
                    <a:pt x="688" y="450"/>
                  </a:lnTo>
                  <a:lnTo>
                    <a:pt x="684" y="466"/>
                  </a:lnTo>
                  <a:lnTo>
                    <a:pt x="678" y="484"/>
                  </a:lnTo>
                  <a:lnTo>
                    <a:pt x="668" y="500"/>
                  </a:lnTo>
                  <a:lnTo>
                    <a:pt x="658" y="514"/>
                  </a:lnTo>
                  <a:lnTo>
                    <a:pt x="644" y="528"/>
                  </a:lnTo>
                  <a:lnTo>
                    <a:pt x="630" y="540"/>
                  </a:lnTo>
                  <a:lnTo>
                    <a:pt x="630" y="540"/>
                  </a:lnTo>
                  <a:lnTo>
                    <a:pt x="582" y="568"/>
                  </a:lnTo>
                  <a:lnTo>
                    <a:pt x="534" y="594"/>
                  </a:lnTo>
                  <a:lnTo>
                    <a:pt x="482" y="614"/>
                  </a:lnTo>
                  <a:lnTo>
                    <a:pt x="430" y="632"/>
                  </a:lnTo>
                  <a:lnTo>
                    <a:pt x="378" y="646"/>
                  </a:lnTo>
                  <a:lnTo>
                    <a:pt x="326" y="656"/>
                  </a:lnTo>
                  <a:lnTo>
                    <a:pt x="274" y="662"/>
                  </a:lnTo>
                  <a:lnTo>
                    <a:pt x="222" y="664"/>
                  </a:lnTo>
                  <a:lnTo>
                    <a:pt x="222" y="664"/>
                  </a:lnTo>
                  <a:lnTo>
                    <a:pt x="176" y="662"/>
                  </a:lnTo>
                  <a:lnTo>
                    <a:pt x="134" y="658"/>
                  </a:lnTo>
                  <a:lnTo>
                    <a:pt x="134" y="65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9"/>
            <p:cNvSpPr>
              <a:spLocks/>
            </p:cNvSpPr>
            <p:nvPr userDrawn="1"/>
          </p:nvSpPr>
          <p:spPr bwMode="auto">
            <a:xfrm>
              <a:off x="6129337" y="4487466"/>
              <a:ext cx="527050" cy="542925"/>
            </a:xfrm>
            <a:custGeom>
              <a:avLst/>
              <a:gdLst>
                <a:gd name="T0" fmla="*/ 22 w 332"/>
                <a:gd name="T1" fmla="*/ 338 h 342"/>
                <a:gd name="T2" fmla="*/ 6 w 332"/>
                <a:gd name="T3" fmla="*/ 292 h 342"/>
                <a:gd name="T4" fmla="*/ 0 w 332"/>
                <a:gd name="T5" fmla="*/ 236 h 342"/>
                <a:gd name="T6" fmla="*/ 2 w 332"/>
                <a:gd name="T7" fmla="*/ 208 h 342"/>
                <a:gd name="T8" fmla="*/ 14 w 332"/>
                <a:gd name="T9" fmla="*/ 148 h 342"/>
                <a:gd name="T10" fmla="*/ 42 w 332"/>
                <a:gd name="T11" fmla="*/ 92 h 342"/>
                <a:gd name="T12" fmla="*/ 62 w 332"/>
                <a:gd name="T13" fmla="*/ 66 h 342"/>
                <a:gd name="T14" fmla="*/ 88 w 332"/>
                <a:gd name="T15" fmla="*/ 44 h 342"/>
                <a:gd name="T16" fmla="*/ 116 w 332"/>
                <a:gd name="T17" fmla="*/ 26 h 342"/>
                <a:gd name="T18" fmla="*/ 142 w 332"/>
                <a:gd name="T19" fmla="*/ 14 h 342"/>
                <a:gd name="T20" fmla="*/ 188 w 332"/>
                <a:gd name="T21" fmla="*/ 2 h 342"/>
                <a:gd name="T22" fmla="*/ 208 w 332"/>
                <a:gd name="T23" fmla="*/ 0 h 342"/>
                <a:gd name="T24" fmla="*/ 260 w 332"/>
                <a:gd name="T25" fmla="*/ 8 h 342"/>
                <a:gd name="T26" fmla="*/ 298 w 332"/>
                <a:gd name="T27" fmla="*/ 26 h 342"/>
                <a:gd name="T28" fmla="*/ 322 w 332"/>
                <a:gd name="T29" fmla="*/ 42 h 342"/>
                <a:gd name="T30" fmla="*/ 330 w 332"/>
                <a:gd name="T31" fmla="*/ 50 h 342"/>
                <a:gd name="T32" fmla="*/ 332 w 332"/>
                <a:gd name="T33" fmla="*/ 58 h 342"/>
                <a:gd name="T34" fmla="*/ 330 w 332"/>
                <a:gd name="T35" fmla="*/ 66 h 342"/>
                <a:gd name="T36" fmla="*/ 326 w 332"/>
                <a:gd name="T37" fmla="*/ 68 h 342"/>
                <a:gd name="T38" fmla="*/ 318 w 332"/>
                <a:gd name="T39" fmla="*/ 66 h 342"/>
                <a:gd name="T40" fmla="*/ 316 w 332"/>
                <a:gd name="T41" fmla="*/ 64 h 342"/>
                <a:gd name="T42" fmla="*/ 308 w 332"/>
                <a:gd name="T43" fmla="*/ 58 h 342"/>
                <a:gd name="T44" fmla="*/ 286 w 332"/>
                <a:gd name="T45" fmla="*/ 44 h 342"/>
                <a:gd name="T46" fmla="*/ 272 w 332"/>
                <a:gd name="T47" fmla="*/ 36 h 342"/>
                <a:gd name="T48" fmla="*/ 232 w 332"/>
                <a:gd name="T49" fmla="*/ 24 h 342"/>
                <a:gd name="T50" fmla="*/ 208 w 332"/>
                <a:gd name="T51" fmla="*/ 22 h 342"/>
                <a:gd name="T52" fmla="*/ 170 w 332"/>
                <a:gd name="T53" fmla="*/ 26 h 342"/>
                <a:gd name="T54" fmla="*/ 126 w 332"/>
                <a:gd name="T55" fmla="*/ 44 h 342"/>
                <a:gd name="T56" fmla="*/ 112 w 332"/>
                <a:gd name="T57" fmla="*/ 52 h 342"/>
                <a:gd name="T58" fmla="*/ 88 w 332"/>
                <a:gd name="T59" fmla="*/ 70 h 342"/>
                <a:gd name="T60" fmla="*/ 60 w 332"/>
                <a:gd name="T61" fmla="*/ 104 h 342"/>
                <a:gd name="T62" fmla="*/ 34 w 332"/>
                <a:gd name="T63" fmla="*/ 154 h 342"/>
                <a:gd name="T64" fmla="*/ 22 w 332"/>
                <a:gd name="T65" fmla="*/ 210 h 342"/>
                <a:gd name="T66" fmla="*/ 20 w 332"/>
                <a:gd name="T67" fmla="*/ 236 h 342"/>
                <a:gd name="T68" fmla="*/ 26 w 332"/>
                <a:gd name="T69" fmla="*/ 286 h 342"/>
                <a:gd name="T70" fmla="*/ 40 w 332"/>
                <a:gd name="T71" fmla="*/ 328 h 342"/>
                <a:gd name="T72" fmla="*/ 42 w 332"/>
                <a:gd name="T73" fmla="*/ 332 h 342"/>
                <a:gd name="T74" fmla="*/ 40 w 332"/>
                <a:gd name="T75" fmla="*/ 338 h 342"/>
                <a:gd name="T76" fmla="*/ 36 w 332"/>
                <a:gd name="T77" fmla="*/ 342 h 342"/>
                <a:gd name="T78" fmla="*/ 32 w 332"/>
                <a:gd name="T79" fmla="*/ 342 h 342"/>
                <a:gd name="T80" fmla="*/ 22 w 332"/>
                <a:gd name="T81" fmla="*/ 33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2" h="342">
                  <a:moveTo>
                    <a:pt x="22" y="338"/>
                  </a:moveTo>
                  <a:lnTo>
                    <a:pt x="22" y="338"/>
                  </a:lnTo>
                  <a:lnTo>
                    <a:pt x="12" y="316"/>
                  </a:lnTo>
                  <a:lnTo>
                    <a:pt x="6" y="292"/>
                  </a:lnTo>
                  <a:lnTo>
                    <a:pt x="2" y="264"/>
                  </a:lnTo>
                  <a:lnTo>
                    <a:pt x="0" y="236"/>
                  </a:lnTo>
                  <a:lnTo>
                    <a:pt x="0" y="236"/>
                  </a:lnTo>
                  <a:lnTo>
                    <a:pt x="2" y="208"/>
                  </a:lnTo>
                  <a:lnTo>
                    <a:pt x="6" y="178"/>
                  </a:lnTo>
                  <a:lnTo>
                    <a:pt x="14" y="148"/>
                  </a:lnTo>
                  <a:lnTo>
                    <a:pt x="26" y="118"/>
                  </a:lnTo>
                  <a:lnTo>
                    <a:pt x="42" y="92"/>
                  </a:lnTo>
                  <a:lnTo>
                    <a:pt x="52" y="78"/>
                  </a:lnTo>
                  <a:lnTo>
                    <a:pt x="62" y="66"/>
                  </a:lnTo>
                  <a:lnTo>
                    <a:pt x="74" y="54"/>
                  </a:lnTo>
                  <a:lnTo>
                    <a:pt x="88" y="44"/>
                  </a:lnTo>
                  <a:lnTo>
                    <a:pt x="102" y="34"/>
                  </a:lnTo>
                  <a:lnTo>
                    <a:pt x="116" y="26"/>
                  </a:lnTo>
                  <a:lnTo>
                    <a:pt x="116" y="26"/>
                  </a:lnTo>
                  <a:lnTo>
                    <a:pt x="142" y="14"/>
                  </a:lnTo>
                  <a:lnTo>
                    <a:pt x="166" y="6"/>
                  </a:lnTo>
                  <a:lnTo>
                    <a:pt x="188" y="2"/>
                  </a:lnTo>
                  <a:lnTo>
                    <a:pt x="208" y="0"/>
                  </a:lnTo>
                  <a:lnTo>
                    <a:pt x="208" y="0"/>
                  </a:lnTo>
                  <a:lnTo>
                    <a:pt x="236" y="4"/>
                  </a:lnTo>
                  <a:lnTo>
                    <a:pt x="260" y="8"/>
                  </a:lnTo>
                  <a:lnTo>
                    <a:pt x="280" y="16"/>
                  </a:lnTo>
                  <a:lnTo>
                    <a:pt x="298" y="26"/>
                  </a:lnTo>
                  <a:lnTo>
                    <a:pt x="310" y="34"/>
                  </a:lnTo>
                  <a:lnTo>
                    <a:pt x="322" y="42"/>
                  </a:lnTo>
                  <a:lnTo>
                    <a:pt x="330" y="50"/>
                  </a:lnTo>
                  <a:lnTo>
                    <a:pt x="330" y="50"/>
                  </a:lnTo>
                  <a:lnTo>
                    <a:pt x="332" y="54"/>
                  </a:lnTo>
                  <a:lnTo>
                    <a:pt x="332" y="58"/>
                  </a:lnTo>
                  <a:lnTo>
                    <a:pt x="332" y="62"/>
                  </a:lnTo>
                  <a:lnTo>
                    <a:pt x="330" y="66"/>
                  </a:lnTo>
                  <a:lnTo>
                    <a:pt x="330" y="66"/>
                  </a:lnTo>
                  <a:lnTo>
                    <a:pt x="326" y="68"/>
                  </a:lnTo>
                  <a:lnTo>
                    <a:pt x="322" y="68"/>
                  </a:lnTo>
                  <a:lnTo>
                    <a:pt x="318" y="66"/>
                  </a:lnTo>
                  <a:lnTo>
                    <a:pt x="316" y="64"/>
                  </a:lnTo>
                  <a:lnTo>
                    <a:pt x="316" y="64"/>
                  </a:lnTo>
                  <a:lnTo>
                    <a:pt x="308" y="58"/>
                  </a:lnTo>
                  <a:lnTo>
                    <a:pt x="308" y="58"/>
                  </a:lnTo>
                  <a:lnTo>
                    <a:pt x="300" y="52"/>
                  </a:lnTo>
                  <a:lnTo>
                    <a:pt x="286" y="44"/>
                  </a:lnTo>
                  <a:lnTo>
                    <a:pt x="286" y="44"/>
                  </a:lnTo>
                  <a:lnTo>
                    <a:pt x="272" y="36"/>
                  </a:lnTo>
                  <a:lnTo>
                    <a:pt x="254" y="28"/>
                  </a:lnTo>
                  <a:lnTo>
                    <a:pt x="232" y="24"/>
                  </a:lnTo>
                  <a:lnTo>
                    <a:pt x="208" y="22"/>
                  </a:lnTo>
                  <a:lnTo>
                    <a:pt x="208" y="22"/>
                  </a:lnTo>
                  <a:lnTo>
                    <a:pt x="190" y="22"/>
                  </a:lnTo>
                  <a:lnTo>
                    <a:pt x="170" y="26"/>
                  </a:lnTo>
                  <a:lnTo>
                    <a:pt x="148" y="32"/>
                  </a:lnTo>
                  <a:lnTo>
                    <a:pt x="126" y="44"/>
                  </a:lnTo>
                  <a:lnTo>
                    <a:pt x="126" y="44"/>
                  </a:lnTo>
                  <a:lnTo>
                    <a:pt x="112" y="52"/>
                  </a:lnTo>
                  <a:lnTo>
                    <a:pt x="100" y="60"/>
                  </a:lnTo>
                  <a:lnTo>
                    <a:pt x="88" y="70"/>
                  </a:lnTo>
                  <a:lnTo>
                    <a:pt x="78" y="80"/>
                  </a:lnTo>
                  <a:lnTo>
                    <a:pt x="60" y="104"/>
                  </a:lnTo>
                  <a:lnTo>
                    <a:pt x="44" y="128"/>
                  </a:lnTo>
                  <a:lnTo>
                    <a:pt x="34" y="154"/>
                  </a:lnTo>
                  <a:lnTo>
                    <a:pt x="26" y="182"/>
                  </a:lnTo>
                  <a:lnTo>
                    <a:pt x="22" y="210"/>
                  </a:lnTo>
                  <a:lnTo>
                    <a:pt x="20" y="236"/>
                  </a:lnTo>
                  <a:lnTo>
                    <a:pt x="20" y="236"/>
                  </a:lnTo>
                  <a:lnTo>
                    <a:pt x="22" y="262"/>
                  </a:lnTo>
                  <a:lnTo>
                    <a:pt x="26" y="286"/>
                  </a:lnTo>
                  <a:lnTo>
                    <a:pt x="32" y="308"/>
                  </a:lnTo>
                  <a:lnTo>
                    <a:pt x="40" y="328"/>
                  </a:lnTo>
                  <a:lnTo>
                    <a:pt x="40" y="328"/>
                  </a:lnTo>
                  <a:lnTo>
                    <a:pt x="42" y="332"/>
                  </a:lnTo>
                  <a:lnTo>
                    <a:pt x="40" y="336"/>
                  </a:lnTo>
                  <a:lnTo>
                    <a:pt x="40" y="338"/>
                  </a:lnTo>
                  <a:lnTo>
                    <a:pt x="36" y="342"/>
                  </a:lnTo>
                  <a:lnTo>
                    <a:pt x="36" y="342"/>
                  </a:lnTo>
                  <a:lnTo>
                    <a:pt x="32" y="342"/>
                  </a:lnTo>
                  <a:lnTo>
                    <a:pt x="32" y="342"/>
                  </a:lnTo>
                  <a:lnTo>
                    <a:pt x="26" y="342"/>
                  </a:lnTo>
                  <a:lnTo>
                    <a:pt x="22" y="338"/>
                  </a:lnTo>
                  <a:lnTo>
                    <a:pt x="22" y="33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0"/>
            <p:cNvSpPr>
              <a:spLocks noEditPoints="1"/>
            </p:cNvSpPr>
            <p:nvPr userDrawn="1"/>
          </p:nvSpPr>
          <p:spPr bwMode="auto">
            <a:xfrm>
              <a:off x="7170737" y="5595541"/>
              <a:ext cx="206375" cy="206375"/>
            </a:xfrm>
            <a:custGeom>
              <a:avLst/>
              <a:gdLst>
                <a:gd name="T0" fmla="*/ 0 w 130"/>
                <a:gd name="T1" fmla="*/ 64 h 130"/>
                <a:gd name="T2" fmla="*/ 4 w 130"/>
                <a:gd name="T3" fmla="*/ 40 h 130"/>
                <a:gd name="T4" fmla="*/ 18 w 130"/>
                <a:gd name="T5" fmla="*/ 18 h 130"/>
                <a:gd name="T6" fmla="*/ 40 w 130"/>
                <a:gd name="T7" fmla="*/ 4 h 130"/>
                <a:gd name="T8" fmla="*/ 64 w 130"/>
                <a:gd name="T9" fmla="*/ 0 h 130"/>
                <a:gd name="T10" fmla="*/ 78 w 130"/>
                <a:gd name="T11" fmla="*/ 2 h 130"/>
                <a:gd name="T12" fmla="*/ 102 w 130"/>
                <a:gd name="T13" fmla="*/ 10 h 130"/>
                <a:gd name="T14" fmla="*/ 118 w 130"/>
                <a:gd name="T15" fmla="*/ 28 h 130"/>
                <a:gd name="T16" fmla="*/ 128 w 130"/>
                <a:gd name="T17" fmla="*/ 52 h 130"/>
                <a:gd name="T18" fmla="*/ 130 w 130"/>
                <a:gd name="T19" fmla="*/ 64 h 130"/>
                <a:gd name="T20" fmla="*/ 124 w 130"/>
                <a:gd name="T21" fmla="*/ 90 h 130"/>
                <a:gd name="T22" fmla="*/ 110 w 130"/>
                <a:gd name="T23" fmla="*/ 110 h 130"/>
                <a:gd name="T24" fmla="*/ 90 w 130"/>
                <a:gd name="T25" fmla="*/ 124 h 130"/>
                <a:gd name="T26" fmla="*/ 64 w 130"/>
                <a:gd name="T27" fmla="*/ 130 h 130"/>
                <a:gd name="T28" fmla="*/ 52 w 130"/>
                <a:gd name="T29" fmla="*/ 128 h 130"/>
                <a:gd name="T30" fmla="*/ 28 w 130"/>
                <a:gd name="T31" fmla="*/ 118 h 130"/>
                <a:gd name="T32" fmla="*/ 10 w 130"/>
                <a:gd name="T33" fmla="*/ 102 h 130"/>
                <a:gd name="T34" fmla="*/ 0 w 130"/>
                <a:gd name="T35" fmla="*/ 78 h 130"/>
                <a:gd name="T36" fmla="*/ 0 w 130"/>
                <a:gd name="T37" fmla="*/ 64 h 130"/>
                <a:gd name="T38" fmla="*/ 20 w 130"/>
                <a:gd name="T39" fmla="*/ 64 h 130"/>
                <a:gd name="T40" fmla="*/ 24 w 130"/>
                <a:gd name="T41" fmla="*/ 82 h 130"/>
                <a:gd name="T42" fmla="*/ 34 w 130"/>
                <a:gd name="T43" fmla="*/ 96 h 130"/>
                <a:gd name="T44" fmla="*/ 48 w 130"/>
                <a:gd name="T45" fmla="*/ 106 h 130"/>
                <a:gd name="T46" fmla="*/ 64 w 130"/>
                <a:gd name="T47" fmla="*/ 110 h 130"/>
                <a:gd name="T48" fmla="*/ 74 w 130"/>
                <a:gd name="T49" fmla="*/ 108 h 130"/>
                <a:gd name="T50" fmla="*/ 90 w 130"/>
                <a:gd name="T51" fmla="*/ 102 h 130"/>
                <a:gd name="T52" fmla="*/ 102 w 130"/>
                <a:gd name="T53" fmla="*/ 90 h 130"/>
                <a:gd name="T54" fmla="*/ 108 w 130"/>
                <a:gd name="T55" fmla="*/ 74 h 130"/>
                <a:gd name="T56" fmla="*/ 110 w 130"/>
                <a:gd name="T57" fmla="*/ 64 h 130"/>
                <a:gd name="T58" fmla="*/ 106 w 130"/>
                <a:gd name="T59" fmla="*/ 48 h 130"/>
                <a:gd name="T60" fmla="*/ 96 w 130"/>
                <a:gd name="T61" fmla="*/ 34 h 130"/>
                <a:gd name="T62" fmla="*/ 82 w 130"/>
                <a:gd name="T63" fmla="*/ 24 h 130"/>
                <a:gd name="T64" fmla="*/ 64 w 130"/>
                <a:gd name="T65" fmla="*/ 20 h 130"/>
                <a:gd name="T66" fmla="*/ 56 w 130"/>
                <a:gd name="T67" fmla="*/ 20 h 130"/>
                <a:gd name="T68" fmla="*/ 40 w 130"/>
                <a:gd name="T69" fmla="*/ 28 h 130"/>
                <a:gd name="T70" fmla="*/ 28 w 130"/>
                <a:gd name="T71" fmla="*/ 40 h 130"/>
                <a:gd name="T72" fmla="*/ 20 w 130"/>
                <a:gd name="T73" fmla="*/ 56 h 130"/>
                <a:gd name="T74" fmla="*/ 20 w 130"/>
                <a:gd name="T75"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0" y="64"/>
                  </a:moveTo>
                  <a:lnTo>
                    <a:pt x="0" y="64"/>
                  </a:lnTo>
                  <a:lnTo>
                    <a:pt x="0" y="52"/>
                  </a:lnTo>
                  <a:lnTo>
                    <a:pt x="4" y="40"/>
                  </a:lnTo>
                  <a:lnTo>
                    <a:pt x="10" y="28"/>
                  </a:lnTo>
                  <a:lnTo>
                    <a:pt x="18" y="18"/>
                  </a:lnTo>
                  <a:lnTo>
                    <a:pt x="28" y="10"/>
                  </a:lnTo>
                  <a:lnTo>
                    <a:pt x="40" y="4"/>
                  </a:lnTo>
                  <a:lnTo>
                    <a:pt x="52" y="2"/>
                  </a:lnTo>
                  <a:lnTo>
                    <a:pt x="64" y="0"/>
                  </a:ln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close/>
                  <a:moveTo>
                    <a:pt x="20" y="64"/>
                  </a:moveTo>
                  <a:lnTo>
                    <a:pt x="20" y="64"/>
                  </a:lnTo>
                  <a:lnTo>
                    <a:pt x="20" y="74"/>
                  </a:lnTo>
                  <a:lnTo>
                    <a:pt x="24" y="82"/>
                  </a:lnTo>
                  <a:lnTo>
                    <a:pt x="28" y="90"/>
                  </a:lnTo>
                  <a:lnTo>
                    <a:pt x="34" y="96"/>
                  </a:lnTo>
                  <a:lnTo>
                    <a:pt x="40" y="102"/>
                  </a:lnTo>
                  <a:lnTo>
                    <a:pt x="48" y="106"/>
                  </a:lnTo>
                  <a:lnTo>
                    <a:pt x="56" y="108"/>
                  </a:lnTo>
                  <a:lnTo>
                    <a:pt x="64" y="110"/>
                  </a:lnTo>
                  <a:lnTo>
                    <a:pt x="64" y="110"/>
                  </a:lnTo>
                  <a:lnTo>
                    <a:pt x="74" y="108"/>
                  </a:lnTo>
                  <a:lnTo>
                    <a:pt x="82" y="106"/>
                  </a:lnTo>
                  <a:lnTo>
                    <a:pt x="90" y="102"/>
                  </a:lnTo>
                  <a:lnTo>
                    <a:pt x="96" y="96"/>
                  </a:lnTo>
                  <a:lnTo>
                    <a:pt x="102" y="90"/>
                  </a:lnTo>
                  <a:lnTo>
                    <a:pt x="106" y="82"/>
                  </a:lnTo>
                  <a:lnTo>
                    <a:pt x="108" y="74"/>
                  </a:lnTo>
                  <a:lnTo>
                    <a:pt x="110" y="64"/>
                  </a:lnTo>
                  <a:lnTo>
                    <a:pt x="110" y="64"/>
                  </a:lnTo>
                  <a:lnTo>
                    <a:pt x="108" y="56"/>
                  </a:lnTo>
                  <a:lnTo>
                    <a:pt x="106" y="48"/>
                  </a:lnTo>
                  <a:lnTo>
                    <a:pt x="102" y="40"/>
                  </a:lnTo>
                  <a:lnTo>
                    <a:pt x="96" y="34"/>
                  </a:lnTo>
                  <a:lnTo>
                    <a:pt x="90" y="28"/>
                  </a:lnTo>
                  <a:lnTo>
                    <a:pt x="82" y="24"/>
                  </a:lnTo>
                  <a:lnTo>
                    <a:pt x="74" y="20"/>
                  </a:lnTo>
                  <a:lnTo>
                    <a:pt x="64" y="20"/>
                  </a:lnTo>
                  <a:lnTo>
                    <a:pt x="64" y="20"/>
                  </a:lnTo>
                  <a:lnTo>
                    <a:pt x="56" y="20"/>
                  </a:lnTo>
                  <a:lnTo>
                    <a:pt x="48" y="24"/>
                  </a:lnTo>
                  <a:lnTo>
                    <a:pt x="40" y="28"/>
                  </a:lnTo>
                  <a:lnTo>
                    <a:pt x="34" y="34"/>
                  </a:lnTo>
                  <a:lnTo>
                    <a:pt x="28" y="40"/>
                  </a:lnTo>
                  <a:lnTo>
                    <a:pt x="24" y="48"/>
                  </a:lnTo>
                  <a:lnTo>
                    <a:pt x="20" y="56"/>
                  </a:lnTo>
                  <a:lnTo>
                    <a:pt x="20" y="64"/>
                  </a:lnTo>
                  <a:lnTo>
                    <a:pt x="20" y="6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1"/>
            <p:cNvSpPr>
              <a:spLocks/>
            </p:cNvSpPr>
            <p:nvPr userDrawn="1"/>
          </p:nvSpPr>
          <p:spPr bwMode="auto">
            <a:xfrm>
              <a:off x="5837237" y="5109766"/>
              <a:ext cx="577850" cy="1019175"/>
            </a:xfrm>
            <a:custGeom>
              <a:avLst/>
              <a:gdLst>
                <a:gd name="T0" fmla="*/ 364 w 364"/>
                <a:gd name="T1" fmla="*/ 36 h 642"/>
                <a:gd name="T2" fmla="*/ 362 w 364"/>
                <a:gd name="T3" fmla="*/ 118 h 642"/>
                <a:gd name="T4" fmla="*/ 356 w 364"/>
                <a:gd name="T5" fmla="*/ 204 h 642"/>
                <a:gd name="T6" fmla="*/ 342 w 364"/>
                <a:gd name="T7" fmla="*/ 304 h 642"/>
                <a:gd name="T8" fmla="*/ 316 w 364"/>
                <a:gd name="T9" fmla="*/ 408 h 642"/>
                <a:gd name="T10" fmla="*/ 298 w 364"/>
                <a:gd name="T11" fmla="*/ 456 h 642"/>
                <a:gd name="T12" fmla="*/ 274 w 364"/>
                <a:gd name="T13" fmla="*/ 504 h 642"/>
                <a:gd name="T14" fmla="*/ 248 w 364"/>
                <a:gd name="T15" fmla="*/ 544 h 642"/>
                <a:gd name="T16" fmla="*/ 216 w 364"/>
                <a:gd name="T17" fmla="*/ 580 h 642"/>
                <a:gd name="T18" fmla="*/ 178 w 364"/>
                <a:gd name="T19" fmla="*/ 608 h 642"/>
                <a:gd name="T20" fmla="*/ 134 w 364"/>
                <a:gd name="T21" fmla="*/ 626 h 642"/>
                <a:gd name="T22" fmla="*/ 92 w 364"/>
                <a:gd name="T23" fmla="*/ 638 h 642"/>
                <a:gd name="T24" fmla="*/ 46 w 364"/>
                <a:gd name="T25" fmla="*/ 642 h 642"/>
                <a:gd name="T26" fmla="*/ 26 w 364"/>
                <a:gd name="T27" fmla="*/ 638 h 642"/>
                <a:gd name="T28" fmla="*/ 12 w 364"/>
                <a:gd name="T29" fmla="*/ 630 h 642"/>
                <a:gd name="T30" fmla="*/ 4 w 364"/>
                <a:gd name="T31" fmla="*/ 620 h 642"/>
                <a:gd name="T32" fmla="*/ 0 w 364"/>
                <a:gd name="T33" fmla="*/ 598 h 642"/>
                <a:gd name="T34" fmla="*/ 10 w 364"/>
                <a:gd name="T35" fmla="*/ 562 h 642"/>
                <a:gd name="T36" fmla="*/ 38 w 364"/>
                <a:gd name="T37" fmla="*/ 508 h 642"/>
                <a:gd name="T38" fmla="*/ 64 w 364"/>
                <a:gd name="T39" fmla="*/ 468 h 642"/>
                <a:gd name="T40" fmla="*/ 66 w 364"/>
                <a:gd name="T41" fmla="*/ 464 h 642"/>
                <a:gd name="T42" fmla="*/ 76 w 364"/>
                <a:gd name="T43" fmla="*/ 458 h 642"/>
                <a:gd name="T44" fmla="*/ 100 w 364"/>
                <a:gd name="T45" fmla="*/ 456 h 642"/>
                <a:gd name="T46" fmla="*/ 120 w 364"/>
                <a:gd name="T47" fmla="*/ 462 h 642"/>
                <a:gd name="T48" fmla="*/ 126 w 364"/>
                <a:gd name="T49" fmla="*/ 460 h 642"/>
                <a:gd name="T50" fmla="*/ 142 w 364"/>
                <a:gd name="T51" fmla="*/ 434 h 642"/>
                <a:gd name="T52" fmla="*/ 168 w 364"/>
                <a:gd name="T53" fmla="*/ 354 h 642"/>
                <a:gd name="T54" fmla="*/ 206 w 364"/>
                <a:gd name="T55" fmla="*/ 216 h 642"/>
                <a:gd name="T56" fmla="*/ 232 w 364"/>
                <a:gd name="T57" fmla="*/ 96 h 642"/>
                <a:gd name="T58" fmla="*/ 236 w 364"/>
                <a:gd name="T59" fmla="*/ 60 h 642"/>
                <a:gd name="T60" fmla="*/ 236 w 364"/>
                <a:gd name="T61" fmla="*/ 50 h 642"/>
                <a:gd name="T62" fmla="*/ 242 w 364"/>
                <a:gd name="T63" fmla="*/ 30 h 642"/>
                <a:gd name="T64" fmla="*/ 252 w 364"/>
                <a:gd name="T65" fmla="*/ 16 h 642"/>
                <a:gd name="T66" fmla="*/ 266 w 364"/>
                <a:gd name="T67" fmla="*/ 4 h 642"/>
                <a:gd name="T68" fmla="*/ 284 w 364"/>
                <a:gd name="T69" fmla="*/ 0 h 642"/>
                <a:gd name="T70" fmla="*/ 304 w 364"/>
                <a:gd name="T71" fmla="*/ 2 h 642"/>
                <a:gd name="T72" fmla="*/ 326 w 364"/>
                <a:gd name="T73" fmla="*/ 10 h 642"/>
                <a:gd name="T74" fmla="*/ 350 w 364"/>
                <a:gd name="T75" fmla="*/ 26 h 642"/>
                <a:gd name="T76" fmla="*/ 364 w 364"/>
                <a:gd name="T77" fmla="*/ 3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642">
                  <a:moveTo>
                    <a:pt x="364" y="36"/>
                  </a:moveTo>
                  <a:lnTo>
                    <a:pt x="364" y="36"/>
                  </a:lnTo>
                  <a:lnTo>
                    <a:pt x="364" y="60"/>
                  </a:lnTo>
                  <a:lnTo>
                    <a:pt x="362" y="118"/>
                  </a:lnTo>
                  <a:lnTo>
                    <a:pt x="360" y="158"/>
                  </a:lnTo>
                  <a:lnTo>
                    <a:pt x="356" y="204"/>
                  </a:lnTo>
                  <a:lnTo>
                    <a:pt x="350" y="252"/>
                  </a:lnTo>
                  <a:lnTo>
                    <a:pt x="342" y="304"/>
                  </a:lnTo>
                  <a:lnTo>
                    <a:pt x="330" y="356"/>
                  </a:lnTo>
                  <a:lnTo>
                    <a:pt x="316" y="408"/>
                  </a:lnTo>
                  <a:lnTo>
                    <a:pt x="308" y="432"/>
                  </a:lnTo>
                  <a:lnTo>
                    <a:pt x="298" y="456"/>
                  </a:lnTo>
                  <a:lnTo>
                    <a:pt x="286" y="480"/>
                  </a:lnTo>
                  <a:lnTo>
                    <a:pt x="274" y="504"/>
                  </a:lnTo>
                  <a:lnTo>
                    <a:pt x="262" y="524"/>
                  </a:lnTo>
                  <a:lnTo>
                    <a:pt x="248" y="544"/>
                  </a:lnTo>
                  <a:lnTo>
                    <a:pt x="232" y="564"/>
                  </a:lnTo>
                  <a:lnTo>
                    <a:pt x="216" y="580"/>
                  </a:lnTo>
                  <a:lnTo>
                    <a:pt x="198" y="594"/>
                  </a:lnTo>
                  <a:lnTo>
                    <a:pt x="178" y="608"/>
                  </a:lnTo>
                  <a:lnTo>
                    <a:pt x="156" y="618"/>
                  </a:lnTo>
                  <a:lnTo>
                    <a:pt x="134" y="626"/>
                  </a:lnTo>
                  <a:lnTo>
                    <a:pt x="134" y="626"/>
                  </a:lnTo>
                  <a:lnTo>
                    <a:pt x="92" y="638"/>
                  </a:lnTo>
                  <a:lnTo>
                    <a:pt x="60" y="642"/>
                  </a:lnTo>
                  <a:lnTo>
                    <a:pt x="46" y="642"/>
                  </a:lnTo>
                  <a:lnTo>
                    <a:pt x="34" y="640"/>
                  </a:lnTo>
                  <a:lnTo>
                    <a:pt x="26" y="638"/>
                  </a:lnTo>
                  <a:lnTo>
                    <a:pt x="18" y="634"/>
                  </a:lnTo>
                  <a:lnTo>
                    <a:pt x="12" y="630"/>
                  </a:lnTo>
                  <a:lnTo>
                    <a:pt x="6" y="626"/>
                  </a:lnTo>
                  <a:lnTo>
                    <a:pt x="4" y="620"/>
                  </a:lnTo>
                  <a:lnTo>
                    <a:pt x="2" y="612"/>
                  </a:lnTo>
                  <a:lnTo>
                    <a:pt x="0" y="598"/>
                  </a:lnTo>
                  <a:lnTo>
                    <a:pt x="4" y="580"/>
                  </a:lnTo>
                  <a:lnTo>
                    <a:pt x="10" y="562"/>
                  </a:lnTo>
                  <a:lnTo>
                    <a:pt x="18" y="544"/>
                  </a:lnTo>
                  <a:lnTo>
                    <a:pt x="38" y="508"/>
                  </a:lnTo>
                  <a:lnTo>
                    <a:pt x="56" y="482"/>
                  </a:lnTo>
                  <a:lnTo>
                    <a:pt x="64" y="468"/>
                  </a:lnTo>
                  <a:lnTo>
                    <a:pt x="64" y="468"/>
                  </a:lnTo>
                  <a:lnTo>
                    <a:pt x="66" y="464"/>
                  </a:lnTo>
                  <a:lnTo>
                    <a:pt x="70" y="460"/>
                  </a:lnTo>
                  <a:lnTo>
                    <a:pt x="76" y="458"/>
                  </a:lnTo>
                  <a:lnTo>
                    <a:pt x="82" y="456"/>
                  </a:lnTo>
                  <a:lnTo>
                    <a:pt x="100" y="456"/>
                  </a:lnTo>
                  <a:lnTo>
                    <a:pt x="120" y="462"/>
                  </a:lnTo>
                  <a:lnTo>
                    <a:pt x="120" y="462"/>
                  </a:lnTo>
                  <a:lnTo>
                    <a:pt x="124" y="462"/>
                  </a:lnTo>
                  <a:lnTo>
                    <a:pt x="126" y="460"/>
                  </a:lnTo>
                  <a:lnTo>
                    <a:pt x="134" y="450"/>
                  </a:lnTo>
                  <a:lnTo>
                    <a:pt x="142" y="434"/>
                  </a:lnTo>
                  <a:lnTo>
                    <a:pt x="150" y="412"/>
                  </a:lnTo>
                  <a:lnTo>
                    <a:pt x="168" y="354"/>
                  </a:lnTo>
                  <a:lnTo>
                    <a:pt x="188" y="288"/>
                  </a:lnTo>
                  <a:lnTo>
                    <a:pt x="206" y="216"/>
                  </a:lnTo>
                  <a:lnTo>
                    <a:pt x="220" y="150"/>
                  </a:lnTo>
                  <a:lnTo>
                    <a:pt x="232" y="96"/>
                  </a:lnTo>
                  <a:lnTo>
                    <a:pt x="234" y="74"/>
                  </a:lnTo>
                  <a:lnTo>
                    <a:pt x="236" y="60"/>
                  </a:lnTo>
                  <a:lnTo>
                    <a:pt x="236" y="60"/>
                  </a:lnTo>
                  <a:lnTo>
                    <a:pt x="236" y="50"/>
                  </a:lnTo>
                  <a:lnTo>
                    <a:pt x="238" y="40"/>
                  </a:lnTo>
                  <a:lnTo>
                    <a:pt x="242" y="30"/>
                  </a:lnTo>
                  <a:lnTo>
                    <a:pt x="246" y="22"/>
                  </a:lnTo>
                  <a:lnTo>
                    <a:pt x="252" y="16"/>
                  </a:lnTo>
                  <a:lnTo>
                    <a:pt x="258" y="10"/>
                  </a:lnTo>
                  <a:lnTo>
                    <a:pt x="266" y="4"/>
                  </a:lnTo>
                  <a:lnTo>
                    <a:pt x="274" y="2"/>
                  </a:lnTo>
                  <a:lnTo>
                    <a:pt x="284" y="0"/>
                  </a:lnTo>
                  <a:lnTo>
                    <a:pt x="292" y="0"/>
                  </a:lnTo>
                  <a:lnTo>
                    <a:pt x="304" y="2"/>
                  </a:lnTo>
                  <a:lnTo>
                    <a:pt x="314" y="4"/>
                  </a:lnTo>
                  <a:lnTo>
                    <a:pt x="326" y="10"/>
                  </a:lnTo>
                  <a:lnTo>
                    <a:pt x="338" y="16"/>
                  </a:lnTo>
                  <a:lnTo>
                    <a:pt x="350" y="26"/>
                  </a:lnTo>
                  <a:lnTo>
                    <a:pt x="364" y="36"/>
                  </a:lnTo>
                  <a:lnTo>
                    <a:pt x="364" y="36"/>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2"/>
            <p:cNvSpPr>
              <a:spLocks noEditPoints="1"/>
            </p:cNvSpPr>
            <p:nvPr userDrawn="1"/>
          </p:nvSpPr>
          <p:spPr bwMode="auto">
            <a:xfrm>
              <a:off x="5821362" y="5093891"/>
              <a:ext cx="609600" cy="1050925"/>
            </a:xfrm>
            <a:custGeom>
              <a:avLst/>
              <a:gdLst>
                <a:gd name="T0" fmla="*/ 8 w 384"/>
                <a:gd name="T1" fmla="*/ 642 h 662"/>
                <a:gd name="T2" fmla="*/ 0 w 384"/>
                <a:gd name="T3" fmla="*/ 614 h 662"/>
                <a:gd name="T4" fmla="*/ 10 w 384"/>
                <a:gd name="T5" fmla="*/ 572 h 662"/>
                <a:gd name="T6" fmla="*/ 30 w 384"/>
                <a:gd name="T7" fmla="*/ 530 h 662"/>
                <a:gd name="T8" fmla="*/ 64 w 384"/>
                <a:gd name="T9" fmla="*/ 476 h 662"/>
                <a:gd name="T10" fmla="*/ 70 w 384"/>
                <a:gd name="T11" fmla="*/ 466 h 662"/>
                <a:gd name="T12" fmla="*/ 100 w 384"/>
                <a:gd name="T13" fmla="*/ 456 h 662"/>
                <a:gd name="T14" fmla="*/ 130 w 384"/>
                <a:gd name="T15" fmla="*/ 460 h 662"/>
                <a:gd name="T16" fmla="*/ 136 w 384"/>
                <a:gd name="T17" fmla="*/ 452 h 662"/>
                <a:gd name="T18" fmla="*/ 152 w 384"/>
                <a:gd name="T19" fmla="*/ 414 h 662"/>
                <a:gd name="T20" fmla="*/ 190 w 384"/>
                <a:gd name="T21" fmla="*/ 290 h 662"/>
                <a:gd name="T22" fmla="*/ 232 w 384"/>
                <a:gd name="T23" fmla="*/ 104 h 662"/>
                <a:gd name="T24" fmla="*/ 236 w 384"/>
                <a:gd name="T25" fmla="*/ 56 h 662"/>
                <a:gd name="T26" fmla="*/ 252 w 384"/>
                <a:gd name="T27" fmla="*/ 20 h 662"/>
                <a:gd name="T28" fmla="*/ 272 w 384"/>
                <a:gd name="T29" fmla="*/ 4 h 662"/>
                <a:gd name="T30" fmla="*/ 298 w 384"/>
                <a:gd name="T31" fmla="*/ 0 h 662"/>
                <a:gd name="T32" fmla="*/ 358 w 384"/>
                <a:gd name="T33" fmla="*/ 22 h 662"/>
                <a:gd name="T34" fmla="*/ 380 w 384"/>
                <a:gd name="T35" fmla="*/ 40 h 662"/>
                <a:gd name="T36" fmla="*/ 384 w 384"/>
                <a:gd name="T37" fmla="*/ 46 h 662"/>
                <a:gd name="T38" fmla="*/ 384 w 384"/>
                <a:gd name="T39" fmla="*/ 74 h 662"/>
                <a:gd name="T40" fmla="*/ 374 w 384"/>
                <a:gd name="T41" fmla="*/ 240 h 662"/>
                <a:gd name="T42" fmla="*/ 348 w 384"/>
                <a:gd name="T43" fmla="*/ 374 h 662"/>
                <a:gd name="T44" fmla="*/ 320 w 384"/>
                <a:gd name="T45" fmla="*/ 462 h 662"/>
                <a:gd name="T46" fmla="*/ 278 w 384"/>
                <a:gd name="T47" fmla="*/ 542 h 662"/>
                <a:gd name="T48" fmla="*/ 238 w 384"/>
                <a:gd name="T49" fmla="*/ 592 h 662"/>
                <a:gd name="T50" fmla="*/ 186 w 384"/>
                <a:gd name="T51" fmla="*/ 630 h 662"/>
                <a:gd name="T52" fmla="*/ 146 w 384"/>
                <a:gd name="T53" fmla="*/ 646 h 662"/>
                <a:gd name="T54" fmla="*/ 78 w 384"/>
                <a:gd name="T55" fmla="*/ 660 h 662"/>
                <a:gd name="T56" fmla="*/ 46 w 384"/>
                <a:gd name="T57" fmla="*/ 662 h 662"/>
                <a:gd name="T58" fmla="*/ 14 w 384"/>
                <a:gd name="T59" fmla="*/ 648 h 662"/>
                <a:gd name="T60" fmla="*/ 86 w 384"/>
                <a:gd name="T61" fmla="*/ 478 h 662"/>
                <a:gd name="T62" fmla="*/ 78 w 384"/>
                <a:gd name="T63" fmla="*/ 490 h 662"/>
                <a:gd name="T64" fmla="*/ 70 w 384"/>
                <a:gd name="T65" fmla="*/ 502 h 662"/>
                <a:gd name="T66" fmla="*/ 38 w 384"/>
                <a:gd name="T67" fmla="*/ 556 h 662"/>
                <a:gd name="T68" fmla="*/ 20 w 384"/>
                <a:gd name="T69" fmla="*/ 614 h 662"/>
                <a:gd name="T70" fmla="*/ 24 w 384"/>
                <a:gd name="T71" fmla="*/ 630 h 662"/>
                <a:gd name="T72" fmla="*/ 32 w 384"/>
                <a:gd name="T73" fmla="*/ 636 h 662"/>
                <a:gd name="T74" fmla="*/ 60 w 384"/>
                <a:gd name="T75" fmla="*/ 642 h 662"/>
                <a:gd name="T76" fmla="*/ 94 w 384"/>
                <a:gd name="T77" fmla="*/ 638 h 662"/>
                <a:gd name="T78" fmla="*/ 142 w 384"/>
                <a:gd name="T79" fmla="*/ 626 h 662"/>
                <a:gd name="T80" fmla="*/ 194 w 384"/>
                <a:gd name="T81" fmla="*/ 602 h 662"/>
                <a:gd name="T82" fmla="*/ 238 w 384"/>
                <a:gd name="T83" fmla="*/ 564 h 662"/>
                <a:gd name="T84" fmla="*/ 284 w 384"/>
                <a:gd name="T85" fmla="*/ 494 h 662"/>
                <a:gd name="T86" fmla="*/ 330 w 384"/>
                <a:gd name="T87" fmla="*/ 370 h 662"/>
                <a:gd name="T88" fmla="*/ 348 w 384"/>
                <a:gd name="T89" fmla="*/ 282 h 662"/>
                <a:gd name="T90" fmla="*/ 362 w 384"/>
                <a:gd name="T91" fmla="*/ 126 h 662"/>
                <a:gd name="T92" fmla="*/ 364 w 384"/>
                <a:gd name="T93" fmla="*/ 52 h 662"/>
                <a:gd name="T94" fmla="*/ 328 w 384"/>
                <a:gd name="T95" fmla="*/ 28 h 662"/>
                <a:gd name="T96" fmla="*/ 298 w 384"/>
                <a:gd name="T97" fmla="*/ 20 h 662"/>
                <a:gd name="T98" fmla="*/ 274 w 384"/>
                <a:gd name="T99" fmla="*/ 28 h 662"/>
                <a:gd name="T100" fmla="*/ 258 w 384"/>
                <a:gd name="T101" fmla="*/ 48 h 662"/>
                <a:gd name="T102" fmla="*/ 256 w 384"/>
                <a:gd name="T103" fmla="*/ 70 h 662"/>
                <a:gd name="T104" fmla="*/ 230 w 384"/>
                <a:gd name="T105" fmla="*/ 214 h 662"/>
                <a:gd name="T106" fmla="*/ 178 w 384"/>
                <a:gd name="T107" fmla="*/ 400 h 662"/>
                <a:gd name="T108" fmla="*/ 154 w 384"/>
                <a:gd name="T109" fmla="*/ 462 h 662"/>
                <a:gd name="T110" fmla="*/ 140 w 384"/>
                <a:gd name="T111" fmla="*/ 480 h 662"/>
                <a:gd name="T112" fmla="*/ 132 w 384"/>
                <a:gd name="T113" fmla="*/ 482 h 662"/>
                <a:gd name="T114" fmla="*/ 112 w 384"/>
                <a:gd name="T115" fmla="*/ 476 h 662"/>
                <a:gd name="T116" fmla="*/ 100 w 384"/>
                <a:gd name="T117" fmla="*/ 476 h 662"/>
                <a:gd name="T118" fmla="*/ 86 w 384"/>
                <a:gd name="T119" fmla="*/ 478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4" h="662">
                  <a:moveTo>
                    <a:pt x="14" y="648"/>
                  </a:moveTo>
                  <a:lnTo>
                    <a:pt x="14" y="648"/>
                  </a:lnTo>
                  <a:lnTo>
                    <a:pt x="8" y="642"/>
                  </a:lnTo>
                  <a:lnTo>
                    <a:pt x="4" y="632"/>
                  </a:lnTo>
                  <a:lnTo>
                    <a:pt x="0" y="622"/>
                  </a:lnTo>
                  <a:lnTo>
                    <a:pt x="0" y="614"/>
                  </a:lnTo>
                  <a:lnTo>
                    <a:pt x="0" y="614"/>
                  </a:lnTo>
                  <a:lnTo>
                    <a:pt x="2" y="592"/>
                  </a:lnTo>
                  <a:lnTo>
                    <a:pt x="10" y="572"/>
                  </a:lnTo>
                  <a:lnTo>
                    <a:pt x="18" y="550"/>
                  </a:lnTo>
                  <a:lnTo>
                    <a:pt x="30" y="530"/>
                  </a:lnTo>
                  <a:lnTo>
                    <a:pt x="30" y="530"/>
                  </a:lnTo>
                  <a:lnTo>
                    <a:pt x="50" y="496"/>
                  </a:lnTo>
                  <a:lnTo>
                    <a:pt x="64" y="476"/>
                  </a:lnTo>
                  <a:lnTo>
                    <a:pt x="64" y="476"/>
                  </a:lnTo>
                  <a:lnTo>
                    <a:pt x="64" y="476"/>
                  </a:lnTo>
                  <a:lnTo>
                    <a:pt x="66" y="470"/>
                  </a:lnTo>
                  <a:lnTo>
                    <a:pt x="70" y="466"/>
                  </a:lnTo>
                  <a:lnTo>
                    <a:pt x="78" y="460"/>
                  </a:lnTo>
                  <a:lnTo>
                    <a:pt x="88" y="456"/>
                  </a:lnTo>
                  <a:lnTo>
                    <a:pt x="100" y="456"/>
                  </a:lnTo>
                  <a:lnTo>
                    <a:pt x="100" y="456"/>
                  </a:lnTo>
                  <a:lnTo>
                    <a:pt x="114" y="456"/>
                  </a:lnTo>
                  <a:lnTo>
                    <a:pt x="130" y="460"/>
                  </a:lnTo>
                  <a:lnTo>
                    <a:pt x="130" y="460"/>
                  </a:lnTo>
                  <a:lnTo>
                    <a:pt x="136" y="452"/>
                  </a:lnTo>
                  <a:lnTo>
                    <a:pt x="136" y="452"/>
                  </a:lnTo>
                  <a:lnTo>
                    <a:pt x="144" y="436"/>
                  </a:lnTo>
                  <a:lnTo>
                    <a:pt x="152" y="414"/>
                  </a:lnTo>
                  <a:lnTo>
                    <a:pt x="152" y="414"/>
                  </a:lnTo>
                  <a:lnTo>
                    <a:pt x="170" y="358"/>
                  </a:lnTo>
                  <a:lnTo>
                    <a:pt x="190" y="290"/>
                  </a:lnTo>
                  <a:lnTo>
                    <a:pt x="190" y="290"/>
                  </a:lnTo>
                  <a:lnTo>
                    <a:pt x="206" y="222"/>
                  </a:lnTo>
                  <a:lnTo>
                    <a:pt x="222" y="156"/>
                  </a:lnTo>
                  <a:lnTo>
                    <a:pt x="232" y="104"/>
                  </a:lnTo>
                  <a:lnTo>
                    <a:pt x="234" y="70"/>
                  </a:lnTo>
                  <a:lnTo>
                    <a:pt x="234" y="70"/>
                  </a:lnTo>
                  <a:lnTo>
                    <a:pt x="236" y="56"/>
                  </a:lnTo>
                  <a:lnTo>
                    <a:pt x="240" y="42"/>
                  </a:lnTo>
                  <a:lnTo>
                    <a:pt x="244" y="30"/>
                  </a:lnTo>
                  <a:lnTo>
                    <a:pt x="252" y="20"/>
                  </a:lnTo>
                  <a:lnTo>
                    <a:pt x="252" y="20"/>
                  </a:lnTo>
                  <a:lnTo>
                    <a:pt x="262" y="12"/>
                  </a:lnTo>
                  <a:lnTo>
                    <a:pt x="272" y="4"/>
                  </a:lnTo>
                  <a:lnTo>
                    <a:pt x="286" y="2"/>
                  </a:lnTo>
                  <a:lnTo>
                    <a:pt x="298" y="0"/>
                  </a:lnTo>
                  <a:lnTo>
                    <a:pt x="298" y="0"/>
                  </a:lnTo>
                  <a:lnTo>
                    <a:pt x="318" y="2"/>
                  </a:lnTo>
                  <a:lnTo>
                    <a:pt x="338" y="10"/>
                  </a:lnTo>
                  <a:lnTo>
                    <a:pt x="358" y="22"/>
                  </a:lnTo>
                  <a:lnTo>
                    <a:pt x="380" y="40"/>
                  </a:lnTo>
                  <a:lnTo>
                    <a:pt x="374" y="46"/>
                  </a:lnTo>
                  <a:lnTo>
                    <a:pt x="380" y="40"/>
                  </a:lnTo>
                  <a:lnTo>
                    <a:pt x="380" y="40"/>
                  </a:lnTo>
                  <a:lnTo>
                    <a:pt x="382" y="42"/>
                  </a:lnTo>
                  <a:lnTo>
                    <a:pt x="384" y="46"/>
                  </a:lnTo>
                  <a:lnTo>
                    <a:pt x="384" y="46"/>
                  </a:lnTo>
                  <a:lnTo>
                    <a:pt x="384" y="74"/>
                  </a:lnTo>
                  <a:lnTo>
                    <a:pt x="384" y="74"/>
                  </a:lnTo>
                  <a:lnTo>
                    <a:pt x="382" y="128"/>
                  </a:lnTo>
                  <a:lnTo>
                    <a:pt x="378" y="200"/>
                  </a:lnTo>
                  <a:lnTo>
                    <a:pt x="374" y="240"/>
                  </a:lnTo>
                  <a:lnTo>
                    <a:pt x="368" y="284"/>
                  </a:lnTo>
                  <a:lnTo>
                    <a:pt x="360" y="330"/>
                  </a:lnTo>
                  <a:lnTo>
                    <a:pt x="348" y="374"/>
                  </a:lnTo>
                  <a:lnTo>
                    <a:pt x="348" y="374"/>
                  </a:lnTo>
                  <a:lnTo>
                    <a:pt x="336" y="420"/>
                  </a:lnTo>
                  <a:lnTo>
                    <a:pt x="320" y="462"/>
                  </a:lnTo>
                  <a:lnTo>
                    <a:pt x="302" y="504"/>
                  </a:lnTo>
                  <a:lnTo>
                    <a:pt x="290" y="524"/>
                  </a:lnTo>
                  <a:lnTo>
                    <a:pt x="278" y="542"/>
                  </a:lnTo>
                  <a:lnTo>
                    <a:pt x="266" y="560"/>
                  </a:lnTo>
                  <a:lnTo>
                    <a:pt x="252" y="576"/>
                  </a:lnTo>
                  <a:lnTo>
                    <a:pt x="238" y="592"/>
                  </a:lnTo>
                  <a:lnTo>
                    <a:pt x="222" y="606"/>
                  </a:lnTo>
                  <a:lnTo>
                    <a:pt x="204" y="618"/>
                  </a:lnTo>
                  <a:lnTo>
                    <a:pt x="186" y="630"/>
                  </a:lnTo>
                  <a:lnTo>
                    <a:pt x="168" y="638"/>
                  </a:lnTo>
                  <a:lnTo>
                    <a:pt x="146" y="646"/>
                  </a:lnTo>
                  <a:lnTo>
                    <a:pt x="146" y="646"/>
                  </a:lnTo>
                  <a:lnTo>
                    <a:pt x="122" y="654"/>
                  </a:lnTo>
                  <a:lnTo>
                    <a:pt x="98" y="658"/>
                  </a:lnTo>
                  <a:lnTo>
                    <a:pt x="78" y="660"/>
                  </a:lnTo>
                  <a:lnTo>
                    <a:pt x="60" y="662"/>
                  </a:lnTo>
                  <a:lnTo>
                    <a:pt x="60" y="662"/>
                  </a:lnTo>
                  <a:lnTo>
                    <a:pt x="46" y="662"/>
                  </a:lnTo>
                  <a:lnTo>
                    <a:pt x="34" y="658"/>
                  </a:lnTo>
                  <a:lnTo>
                    <a:pt x="24" y="654"/>
                  </a:lnTo>
                  <a:lnTo>
                    <a:pt x="14" y="648"/>
                  </a:lnTo>
                  <a:lnTo>
                    <a:pt x="14" y="648"/>
                  </a:lnTo>
                  <a:close/>
                  <a:moveTo>
                    <a:pt x="86" y="478"/>
                  </a:moveTo>
                  <a:lnTo>
                    <a:pt x="86" y="478"/>
                  </a:lnTo>
                  <a:lnTo>
                    <a:pt x="82" y="480"/>
                  </a:lnTo>
                  <a:lnTo>
                    <a:pt x="82" y="480"/>
                  </a:lnTo>
                  <a:lnTo>
                    <a:pt x="78" y="490"/>
                  </a:lnTo>
                  <a:lnTo>
                    <a:pt x="78" y="490"/>
                  </a:lnTo>
                  <a:lnTo>
                    <a:pt x="70" y="502"/>
                  </a:lnTo>
                  <a:lnTo>
                    <a:pt x="70" y="502"/>
                  </a:lnTo>
                  <a:lnTo>
                    <a:pt x="50" y="536"/>
                  </a:lnTo>
                  <a:lnTo>
                    <a:pt x="50" y="536"/>
                  </a:lnTo>
                  <a:lnTo>
                    <a:pt x="38" y="556"/>
                  </a:lnTo>
                  <a:lnTo>
                    <a:pt x="30" y="576"/>
                  </a:lnTo>
                  <a:lnTo>
                    <a:pt x="22" y="596"/>
                  </a:lnTo>
                  <a:lnTo>
                    <a:pt x="20" y="614"/>
                  </a:lnTo>
                  <a:lnTo>
                    <a:pt x="20" y="614"/>
                  </a:lnTo>
                  <a:lnTo>
                    <a:pt x="22" y="626"/>
                  </a:lnTo>
                  <a:lnTo>
                    <a:pt x="24" y="630"/>
                  </a:lnTo>
                  <a:lnTo>
                    <a:pt x="28" y="634"/>
                  </a:lnTo>
                  <a:lnTo>
                    <a:pt x="28" y="634"/>
                  </a:lnTo>
                  <a:lnTo>
                    <a:pt x="32" y="636"/>
                  </a:lnTo>
                  <a:lnTo>
                    <a:pt x="40" y="640"/>
                  </a:lnTo>
                  <a:lnTo>
                    <a:pt x="50" y="642"/>
                  </a:lnTo>
                  <a:lnTo>
                    <a:pt x="60" y="642"/>
                  </a:lnTo>
                  <a:lnTo>
                    <a:pt x="60" y="642"/>
                  </a:lnTo>
                  <a:lnTo>
                    <a:pt x="76" y="640"/>
                  </a:lnTo>
                  <a:lnTo>
                    <a:pt x="94" y="638"/>
                  </a:lnTo>
                  <a:lnTo>
                    <a:pt x="116" y="634"/>
                  </a:lnTo>
                  <a:lnTo>
                    <a:pt x="142" y="626"/>
                  </a:lnTo>
                  <a:lnTo>
                    <a:pt x="142" y="626"/>
                  </a:lnTo>
                  <a:lnTo>
                    <a:pt x="160" y="620"/>
                  </a:lnTo>
                  <a:lnTo>
                    <a:pt x="178" y="612"/>
                  </a:lnTo>
                  <a:lnTo>
                    <a:pt x="194" y="602"/>
                  </a:lnTo>
                  <a:lnTo>
                    <a:pt x="210" y="590"/>
                  </a:lnTo>
                  <a:lnTo>
                    <a:pt x="224" y="578"/>
                  </a:lnTo>
                  <a:lnTo>
                    <a:pt x="238" y="564"/>
                  </a:lnTo>
                  <a:lnTo>
                    <a:pt x="250" y="548"/>
                  </a:lnTo>
                  <a:lnTo>
                    <a:pt x="262" y="532"/>
                  </a:lnTo>
                  <a:lnTo>
                    <a:pt x="284" y="494"/>
                  </a:lnTo>
                  <a:lnTo>
                    <a:pt x="302" y="456"/>
                  </a:lnTo>
                  <a:lnTo>
                    <a:pt x="316" y="414"/>
                  </a:lnTo>
                  <a:lnTo>
                    <a:pt x="330" y="370"/>
                  </a:lnTo>
                  <a:lnTo>
                    <a:pt x="330" y="370"/>
                  </a:lnTo>
                  <a:lnTo>
                    <a:pt x="340" y="326"/>
                  </a:lnTo>
                  <a:lnTo>
                    <a:pt x="348" y="282"/>
                  </a:lnTo>
                  <a:lnTo>
                    <a:pt x="354" y="238"/>
                  </a:lnTo>
                  <a:lnTo>
                    <a:pt x="358" y="198"/>
                  </a:lnTo>
                  <a:lnTo>
                    <a:pt x="362" y="126"/>
                  </a:lnTo>
                  <a:lnTo>
                    <a:pt x="364" y="74"/>
                  </a:lnTo>
                  <a:lnTo>
                    <a:pt x="364" y="74"/>
                  </a:lnTo>
                  <a:lnTo>
                    <a:pt x="364" y="52"/>
                  </a:lnTo>
                  <a:lnTo>
                    <a:pt x="364" y="52"/>
                  </a:lnTo>
                  <a:lnTo>
                    <a:pt x="346" y="36"/>
                  </a:lnTo>
                  <a:lnTo>
                    <a:pt x="328" y="28"/>
                  </a:lnTo>
                  <a:lnTo>
                    <a:pt x="312" y="22"/>
                  </a:lnTo>
                  <a:lnTo>
                    <a:pt x="298" y="20"/>
                  </a:lnTo>
                  <a:lnTo>
                    <a:pt x="298" y="20"/>
                  </a:lnTo>
                  <a:lnTo>
                    <a:pt x="290" y="20"/>
                  </a:lnTo>
                  <a:lnTo>
                    <a:pt x="280" y="24"/>
                  </a:lnTo>
                  <a:lnTo>
                    <a:pt x="274" y="28"/>
                  </a:lnTo>
                  <a:lnTo>
                    <a:pt x="268" y="34"/>
                  </a:lnTo>
                  <a:lnTo>
                    <a:pt x="262" y="40"/>
                  </a:lnTo>
                  <a:lnTo>
                    <a:pt x="258" y="48"/>
                  </a:lnTo>
                  <a:lnTo>
                    <a:pt x="256" y="58"/>
                  </a:lnTo>
                  <a:lnTo>
                    <a:pt x="256" y="70"/>
                  </a:lnTo>
                  <a:lnTo>
                    <a:pt x="256" y="70"/>
                  </a:lnTo>
                  <a:lnTo>
                    <a:pt x="254" y="94"/>
                  </a:lnTo>
                  <a:lnTo>
                    <a:pt x="248" y="126"/>
                  </a:lnTo>
                  <a:lnTo>
                    <a:pt x="230" y="214"/>
                  </a:lnTo>
                  <a:lnTo>
                    <a:pt x="204" y="312"/>
                  </a:lnTo>
                  <a:lnTo>
                    <a:pt x="192" y="358"/>
                  </a:lnTo>
                  <a:lnTo>
                    <a:pt x="178" y="400"/>
                  </a:lnTo>
                  <a:lnTo>
                    <a:pt x="178" y="400"/>
                  </a:lnTo>
                  <a:lnTo>
                    <a:pt x="160" y="446"/>
                  </a:lnTo>
                  <a:lnTo>
                    <a:pt x="154" y="462"/>
                  </a:lnTo>
                  <a:lnTo>
                    <a:pt x="146" y="474"/>
                  </a:lnTo>
                  <a:lnTo>
                    <a:pt x="146" y="474"/>
                  </a:lnTo>
                  <a:lnTo>
                    <a:pt x="140" y="480"/>
                  </a:lnTo>
                  <a:lnTo>
                    <a:pt x="136" y="480"/>
                  </a:lnTo>
                  <a:lnTo>
                    <a:pt x="132" y="482"/>
                  </a:lnTo>
                  <a:lnTo>
                    <a:pt x="132" y="482"/>
                  </a:lnTo>
                  <a:lnTo>
                    <a:pt x="126" y="480"/>
                  </a:lnTo>
                  <a:lnTo>
                    <a:pt x="126" y="480"/>
                  </a:lnTo>
                  <a:lnTo>
                    <a:pt x="112" y="476"/>
                  </a:lnTo>
                  <a:lnTo>
                    <a:pt x="100" y="476"/>
                  </a:lnTo>
                  <a:lnTo>
                    <a:pt x="100" y="476"/>
                  </a:lnTo>
                  <a:lnTo>
                    <a:pt x="100" y="476"/>
                  </a:lnTo>
                  <a:lnTo>
                    <a:pt x="92" y="476"/>
                  </a:lnTo>
                  <a:lnTo>
                    <a:pt x="86" y="478"/>
                  </a:lnTo>
                  <a:lnTo>
                    <a:pt x="86" y="4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3"/>
            <p:cNvSpPr>
              <a:spLocks/>
            </p:cNvSpPr>
            <p:nvPr userDrawn="1"/>
          </p:nvSpPr>
          <p:spPr bwMode="auto">
            <a:xfrm>
              <a:off x="7440612" y="4268391"/>
              <a:ext cx="117475" cy="1216025"/>
            </a:xfrm>
            <a:custGeom>
              <a:avLst/>
              <a:gdLst>
                <a:gd name="T0" fmla="*/ 0 w 74"/>
                <a:gd name="T1" fmla="*/ 766 h 766"/>
                <a:gd name="T2" fmla="*/ 8 w 74"/>
                <a:gd name="T3" fmla="*/ 6 h 766"/>
                <a:gd name="T4" fmla="*/ 64 w 74"/>
                <a:gd name="T5" fmla="*/ 0 h 766"/>
                <a:gd name="T6" fmla="*/ 74 w 74"/>
                <a:gd name="T7" fmla="*/ 718 h 766"/>
                <a:gd name="T8" fmla="*/ 0 w 74"/>
                <a:gd name="T9" fmla="*/ 766 h 766"/>
              </a:gdLst>
              <a:ahLst/>
              <a:cxnLst>
                <a:cxn ang="0">
                  <a:pos x="T0" y="T1"/>
                </a:cxn>
                <a:cxn ang="0">
                  <a:pos x="T2" y="T3"/>
                </a:cxn>
                <a:cxn ang="0">
                  <a:pos x="T4" y="T5"/>
                </a:cxn>
                <a:cxn ang="0">
                  <a:pos x="T6" y="T7"/>
                </a:cxn>
                <a:cxn ang="0">
                  <a:pos x="T8" y="T9"/>
                </a:cxn>
              </a:cxnLst>
              <a:rect l="0" t="0" r="r" b="b"/>
              <a:pathLst>
                <a:path w="74" h="766">
                  <a:moveTo>
                    <a:pt x="0" y="766"/>
                  </a:moveTo>
                  <a:lnTo>
                    <a:pt x="8" y="6"/>
                  </a:lnTo>
                  <a:lnTo>
                    <a:pt x="64" y="0"/>
                  </a:lnTo>
                  <a:lnTo>
                    <a:pt x="74" y="718"/>
                  </a:lnTo>
                  <a:lnTo>
                    <a:pt x="0" y="766"/>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4"/>
            <p:cNvSpPr>
              <a:spLocks noEditPoints="1"/>
            </p:cNvSpPr>
            <p:nvPr userDrawn="1"/>
          </p:nvSpPr>
          <p:spPr bwMode="auto">
            <a:xfrm>
              <a:off x="7424737" y="4252516"/>
              <a:ext cx="149225" cy="1247775"/>
            </a:xfrm>
            <a:custGeom>
              <a:avLst/>
              <a:gdLst>
                <a:gd name="T0" fmla="*/ 4 w 94"/>
                <a:gd name="T1" fmla="*/ 784 h 786"/>
                <a:gd name="T2" fmla="*/ 4 w 94"/>
                <a:gd name="T3" fmla="*/ 784 h 786"/>
                <a:gd name="T4" fmla="*/ 0 w 94"/>
                <a:gd name="T5" fmla="*/ 780 h 786"/>
                <a:gd name="T6" fmla="*/ 0 w 94"/>
                <a:gd name="T7" fmla="*/ 776 h 786"/>
                <a:gd name="T8" fmla="*/ 8 w 94"/>
                <a:gd name="T9" fmla="*/ 16 h 786"/>
                <a:gd name="T10" fmla="*/ 8 w 94"/>
                <a:gd name="T11" fmla="*/ 16 h 786"/>
                <a:gd name="T12" fmla="*/ 8 w 94"/>
                <a:gd name="T13" fmla="*/ 12 h 786"/>
                <a:gd name="T14" fmla="*/ 10 w 94"/>
                <a:gd name="T15" fmla="*/ 8 h 786"/>
                <a:gd name="T16" fmla="*/ 14 w 94"/>
                <a:gd name="T17" fmla="*/ 6 h 786"/>
                <a:gd name="T18" fmla="*/ 16 w 94"/>
                <a:gd name="T19" fmla="*/ 6 h 786"/>
                <a:gd name="T20" fmla="*/ 74 w 94"/>
                <a:gd name="T21" fmla="*/ 0 h 786"/>
                <a:gd name="T22" fmla="*/ 74 w 94"/>
                <a:gd name="T23" fmla="*/ 0 h 786"/>
                <a:gd name="T24" fmla="*/ 78 w 94"/>
                <a:gd name="T25" fmla="*/ 0 h 786"/>
                <a:gd name="T26" fmla="*/ 82 w 94"/>
                <a:gd name="T27" fmla="*/ 2 h 786"/>
                <a:gd name="T28" fmla="*/ 82 w 94"/>
                <a:gd name="T29" fmla="*/ 2 h 786"/>
                <a:gd name="T30" fmla="*/ 84 w 94"/>
                <a:gd name="T31" fmla="*/ 6 h 786"/>
                <a:gd name="T32" fmla="*/ 84 w 94"/>
                <a:gd name="T33" fmla="*/ 10 h 786"/>
                <a:gd name="T34" fmla="*/ 94 w 94"/>
                <a:gd name="T35" fmla="*/ 728 h 786"/>
                <a:gd name="T36" fmla="*/ 94 w 94"/>
                <a:gd name="T37" fmla="*/ 728 h 786"/>
                <a:gd name="T38" fmla="*/ 92 w 94"/>
                <a:gd name="T39" fmla="*/ 732 h 786"/>
                <a:gd name="T40" fmla="*/ 88 w 94"/>
                <a:gd name="T41" fmla="*/ 736 h 786"/>
                <a:gd name="T42" fmla="*/ 14 w 94"/>
                <a:gd name="T43" fmla="*/ 784 h 786"/>
                <a:gd name="T44" fmla="*/ 14 w 94"/>
                <a:gd name="T45" fmla="*/ 784 h 786"/>
                <a:gd name="T46" fmla="*/ 10 w 94"/>
                <a:gd name="T47" fmla="*/ 786 h 786"/>
                <a:gd name="T48" fmla="*/ 10 w 94"/>
                <a:gd name="T49" fmla="*/ 786 h 786"/>
                <a:gd name="T50" fmla="*/ 4 w 94"/>
                <a:gd name="T51" fmla="*/ 784 h 786"/>
                <a:gd name="T52" fmla="*/ 4 w 94"/>
                <a:gd name="T53" fmla="*/ 784 h 786"/>
                <a:gd name="T54" fmla="*/ 20 w 94"/>
                <a:gd name="T55" fmla="*/ 776 h 786"/>
                <a:gd name="T56" fmla="*/ 10 w 94"/>
                <a:gd name="T57" fmla="*/ 776 h 786"/>
                <a:gd name="T58" fmla="*/ 20 w 94"/>
                <a:gd name="T59" fmla="*/ 776 h 786"/>
                <a:gd name="T60" fmla="*/ 28 w 94"/>
                <a:gd name="T61" fmla="*/ 24 h 786"/>
                <a:gd name="T62" fmla="*/ 20 w 94"/>
                <a:gd name="T63" fmla="*/ 756 h 786"/>
                <a:gd name="T64" fmla="*/ 72 w 94"/>
                <a:gd name="T65" fmla="*/ 722 h 786"/>
                <a:gd name="T66" fmla="*/ 64 w 94"/>
                <a:gd name="T67" fmla="*/ 20 h 786"/>
                <a:gd name="T68" fmla="*/ 28 w 94"/>
                <a:gd name="T69" fmla="*/ 24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786">
                  <a:moveTo>
                    <a:pt x="4" y="784"/>
                  </a:moveTo>
                  <a:lnTo>
                    <a:pt x="4" y="784"/>
                  </a:lnTo>
                  <a:lnTo>
                    <a:pt x="0" y="780"/>
                  </a:lnTo>
                  <a:lnTo>
                    <a:pt x="0" y="776"/>
                  </a:lnTo>
                  <a:lnTo>
                    <a:pt x="8" y="16"/>
                  </a:lnTo>
                  <a:lnTo>
                    <a:pt x="8" y="16"/>
                  </a:lnTo>
                  <a:lnTo>
                    <a:pt x="8" y="12"/>
                  </a:lnTo>
                  <a:lnTo>
                    <a:pt x="10" y="8"/>
                  </a:lnTo>
                  <a:lnTo>
                    <a:pt x="14" y="6"/>
                  </a:lnTo>
                  <a:lnTo>
                    <a:pt x="16" y="6"/>
                  </a:lnTo>
                  <a:lnTo>
                    <a:pt x="74" y="0"/>
                  </a:lnTo>
                  <a:lnTo>
                    <a:pt x="74" y="0"/>
                  </a:lnTo>
                  <a:lnTo>
                    <a:pt x="78" y="0"/>
                  </a:lnTo>
                  <a:lnTo>
                    <a:pt x="82" y="2"/>
                  </a:lnTo>
                  <a:lnTo>
                    <a:pt x="82" y="2"/>
                  </a:lnTo>
                  <a:lnTo>
                    <a:pt x="84" y="6"/>
                  </a:lnTo>
                  <a:lnTo>
                    <a:pt x="84" y="10"/>
                  </a:lnTo>
                  <a:lnTo>
                    <a:pt x="94" y="728"/>
                  </a:lnTo>
                  <a:lnTo>
                    <a:pt x="94" y="728"/>
                  </a:lnTo>
                  <a:lnTo>
                    <a:pt x="92" y="732"/>
                  </a:lnTo>
                  <a:lnTo>
                    <a:pt x="88" y="736"/>
                  </a:lnTo>
                  <a:lnTo>
                    <a:pt x="14" y="784"/>
                  </a:lnTo>
                  <a:lnTo>
                    <a:pt x="14" y="784"/>
                  </a:lnTo>
                  <a:lnTo>
                    <a:pt x="10" y="786"/>
                  </a:lnTo>
                  <a:lnTo>
                    <a:pt x="10" y="786"/>
                  </a:lnTo>
                  <a:lnTo>
                    <a:pt x="4" y="784"/>
                  </a:lnTo>
                  <a:lnTo>
                    <a:pt x="4" y="784"/>
                  </a:lnTo>
                  <a:close/>
                  <a:moveTo>
                    <a:pt x="20" y="776"/>
                  </a:moveTo>
                  <a:lnTo>
                    <a:pt x="10" y="776"/>
                  </a:lnTo>
                  <a:lnTo>
                    <a:pt x="20" y="776"/>
                  </a:lnTo>
                  <a:close/>
                  <a:moveTo>
                    <a:pt x="28" y="24"/>
                  </a:moveTo>
                  <a:lnTo>
                    <a:pt x="20" y="756"/>
                  </a:lnTo>
                  <a:lnTo>
                    <a:pt x="72" y="722"/>
                  </a:lnTo>
                  <a:lnTo>
                    <a:pt x="64" y="20"/>
                  </a:lnTo>
                  <a:lnTo>
                    <a:pt x="28" y="2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5"/>
            <p:cNvSpPr>
              <a:spLocks/>
            </p:cNvSpPr>
            <p:nvPr userDrawn="1"/>
          </p:nvSpPr>
          <p:spPr bwMode="auto">
            <a:xfrm>
              <a:off x="7494587" y="44969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Line 26"/>
            <p:cNvSpPr>
              <a:spLocks noChangeShapeType="1"/>
            </p:cNvSpPr>
            <p:nvPr userDrawn="1"/>
          </p:nvSpPr>
          <p:spPr bwMode="auto">
            <a:xfrm flipH="1">
              <a:off x="7494587" y="44969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7"/>
            <p:cNvSpPr>
              <a:spLocks/>
            </p:cNvSpPr>
            <p:nvPr userDrawn="1"/>
          </p:nvSpPr>
          <p:spPr bwMode="auto">
            <a:xfrm>
              <a:off x="7478712" y="44811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2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6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2"/>
                  </a:lnTo>
                  <a:lnTo>
                    <a:pt x="42" y="0"/>
                  </a:lnTo>
                  <a:lnTo>
                    <a:pt x="42" y="0"/>
                  </a:lnTo>
                  <a:lnTo>
                    <a:pt x="46" y="0"/>
                  </a:lnTo>
                  <a:lnTo>
                    <a:pt x="50" y="2"/>
                  </a:lnTo>
                  <a:lnTo>
                    <a:pt x="52" y="6"/>
                  </a:lnTo>
                  <a:lnTo>
                    <a:pt x="54" y="10"/>
                  </a:lnTo>
                  <a:lnTo>
                    <a:pt x="54" y="10"/>
                  </a:lnTo>
                  <a:lnTo>
                    <a:pt x="54" y="14"/>
                  </a:lnTo>
                  <a:lnTo>
                    <a:pt x="52" y="16"/>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8"/>
            <p:cNvSpPr>
              <a:spLocks/>
            </p:cNvSpPr>
            <p:nvPr userDrawn="1"/>
          </p:nvSpPr>
          <p:spPr bwMode="auto">
            <a:xfrm>
              <a:off x="7497762" y="4611291"/>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Line 29"/>
            <p:cNvSpPr>
              <a:spLocks noChangeShapeType="1"/>
            </p:cNvSpPr>
            <p:nvPr userDrawn="1"/>
          </p:nvSpPr>
          <p:spPr bwMode="auto">
            <a:xfrm flipH="1">
              <a:off x="7497762" y="4611291"/>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userDrawn="1"/>
          </p:nvSpPr>
          <p:spPr bwMode="auto">
            <a:xfrm>
              <a:off x="7481887" y="4595416"/>
              <a:ext cx="73025" cy="38100"/>
            </a:xfrm>
            <a:custGeom>
              <a:avLst/>
              <a:gdLst>
                <a:gd name="T0" fmla="*/ 0 w 46"/>
                <a:gd name="T1" fmla="*/ 18 h 24"/>
                <a:gd name="T2" fmla="*/ 0 w 46"/>
                <a:gd name="T3" fmla="*/ 18 h 24"/>
                <a:gd name="T4" fmla="*/ 0 w 46"/>
                <a:gd name="T5" fmla="*/ 14 h 24"/>
                <a:gd name="T6" fmla="*/ 2 w 46"/>
                <a:gd name="T7" fmla="*/ 10 h 24"/>
                <a:gd name="T8" fmla="*/ 4 w 46"/>
                <a:gd name="T9" fmla="*/ 6 h 24"/>
                <a:gd name="T10" fmla="*/ 8 w 46"/>
                <a:gd name="T11" fmla="*/ 6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20 h 24"/>
                <a:gd name="T34" fmla="*/ 12 w 46"/>
                <a:gd name="T35" fmla="*/ 24 h 24"/>
                <a:gd name="T36" fmla="*/ 12 w 46"/>
                <a:gd name="T37" fmla="*/ 24 h 24"/>
                <a:gd name="T38" fmla="*/ 10 w 46"/>
                <a:gd name="T39" fmla="*/ 24 h 24"/>
                <a:gd name="T40" fmla="*/ 10 w 46"/>
                <a:gd name="T41" fmla="*/ 24 h 24"/>
                <a:gd name="T42" fmla="*/ 4 w 46"/>
                <a:gd name="T43" fmla="*/ 22 h 24"/>
                <a:gd name="T44" fmla="*/ 0 w 46"/>
                <a:gd name="T45" fmla="*/ 18 h 24"/>
                <a:gd name="T46" fmla="*/ 0 w 46"/>
                <a:gd name="T4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8"/>
                  </a:moveTo>
                  <a:lnTo>
                    <a:pt x="0" y="18"/>
                  </a:lnTo>
                  <a:lnTo>
                    <a:pt x="0" y="14"/>
                  </a:lnTo>
                  <a:lnTo>
                    <a:pt x="2" y="10"/>
                  </a:lnTo>
                  <a:lnTo>
                    <a:pt x="4" y="6"/>
                  </a:lnTo>
                  <a:lnTo>
                    <a:pt x="8" y="6"/>
                  </a:lnTo>
                  <a:lnTo>
                    <a:pt x="34" y="0"/>
                  </a:lnTo>
                  <a:lnTo>
                    <a:pt x="34" y="0"/>
                  </a:lnTo>
                  <a:lnTo>
                    <a:pt x="38" y="0"/>
                  </a:lnTo>
                  <a:lnTo>
                    <a:pt x="42" y="0"/>
                  </a:lnTo>
                  <a:lnTo>
                    <a:pt x="44" y="4"/>
                  </a:lnTo>
                  <a:lnTo>
                    <a:pt x="46" y="6"/>
                  </a:lnTo>
                  <a:lnTo>
                    <a:pt x="46" y="6"/>
                  </a:lnTo>
                  <a:lnTo>
                    <a:pt x="46" y="10"/>
                  </a:lnTo>
                  <a:lnTo>
                    <a:pt x="44" y="14"/>
                  </a:lnTo>
                  <a:lnTo>
                    <a:pt x="42" y="18"/>
                  </a:lnTo>
                  <a:lnTo>
                    <a:pt x="38" y="20"/>
                  </a:lnTo>
                  <a:lnTo>
                    <a:pt x="12" y="24"/>
                  </a:lnTo>
                  <a:lnTo>
                    <a:pt x="12" y="24"/>
                  </a:lnTo>
                  <a:lnTo>
                    <a:pt x="10" y="24"/>
                  </a:lnTo>
                  <a:lnTo>
                    <a:pt x="10" y="24"/>
                  </a:lnTo>
                  <a:lnTo>
                    <a:pt x="4"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1"/>
            <p:cNvSpPr>
              <a:spLocks/>
            </p:cNvSpPr>
            <p:nvPr userDrawn="1"/>
          </p:nvSpPr>
          <p:spPr bwMode="auto">
            <a:xfrm>
              <a:off x="7497762" y="47160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Line 32"/>
            <p:cNvSpPr>
              <a:spLocks noChangeShapeType="1"/>
            </p:cNvSpPr>
            <p:nvPr userDrawn="1"/>
          </p:nvSpPr>
          <p:spPr bwMode="auto">
            <a:xfrm flipH="1">
              <a:off x="7497762" y="47160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
            <p:cNvSpPr>
              <a:spLocks/>
            </p:cNvSpPr>
            <p:nvPr userDrawn="1"/>
          </p:nvSpPr>
          <p:spPr bwMode="auto">
            <a:xfrm>
              <a:off x="7481887" y="47001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2 w 46"/>
                <a:gd name="T37" fmla="*/ 26 h 26"/>
                <a:gd name="T38" fmla="*/ 10 w 46"/>
                <a:gd name="T39" fmla="*/ 26 h 26"/>
                <a:gd name="T40" fmla="*/ 10 w 46"/>
                <a:gd name="T41" fmla="*/ 26 h 26"/>
                <a:gd name="T42" fmla="*/ 4 w 46"/>
                <a:gd name="T43" fmla="*/ 24 h 26"/>
                <a:gd name="T44" fmla="*/ 2 w 46"/>
                <a:gd name="T45" fmla="*/ 22 h 26"/>
                <a:gd name="T46" fmla="*/ 0 w 46"/>
                <a:gd name="T47" fmla="*/ 18 h 26"/>
                <a:gd name="T48" fmla="*/ 0 w 46"/>
                <a:gd name="T4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4"/>
            <p:cNvSpPr>
              <a:spLocks/>
            </p:cNvSpPr>
            <p:nvPr userDrawn="1"/>
          </p:nvSpPr>
          <p:spPr bwMode="auto">
            <a:xfrm>
              <a:off x="7497762" y="4811316"/>
              <a:ext cx="50800" cy="15875"/>
            </a:xfrm>
            <a:custGeom>
              <a:avLst/>
              <a:gdLst>
                <a:gd name="T0" fmla="*/ 32 w 32"/>
                <a:gd name="T1" fmla="*/ 0 h 10"/>
                <a:gd name="T2" fmla="*/ 0 w 32"/>
                <a:gd name="T3" fmla="*/ 10 h 10"/>
                <a:gd name="T4" fmla="*/ 32 w 32"/>
                <a:gd name="T5" fmla="*/ 0 h 10"/>
              </a:gdLst>
              <a:ahLst/>
              <a:cxnLst>
                <a:cxn ang="0">
                  <a:pos x="T0" y="T1"/>
                </a:cxn>
                <a:cxn ang="0">
                  <a:pos x="T2" y="T3"/>
                </a:cxn>
                <a:cxn ang="0">
                  <a:pos x="T4" y="T5"/>
                </a:cxn>
              </a:cxnLst>
              <a:rect l="0" t="0" r="r" b="b"/>
              <a:pathLst>
                <a:path w="32" h="10">
                  <a:moveTo>
                    <a:pt x="32" y="0"/>
                  </a:moveTo>
                  <a:lnTo>
                    <a:pt x="0" y="10"/>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35"/>
            <p:cNvSpPr>
              <a:spLocks noChangeShapeType="1"/>
            </p:cNvSpPr>
            <p:nvPr userDrawn="1"/>
          </p:nvSpPr>
          <p:spPr bwMode="auto">
            <a:xfrm flipH="1">
              <a:off x="7497762" y="4811316"/>
              <a:ext cx="50800"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6"/>
            <p:cNvSpPr>
              <a:spLocks/>
            </p:cNvSpPr>
            <p:nvPr userDrawn="1"/>
          </p:nvSpPr>
          <p:spPr bwMode="auto">
            <a:xfrm>
              <a:off x="7481887" y="4795441"/>
              <a:ext cx="82550" cy="47625"/>
            </a:xfrm>
            <a:custGeom>
              <a:avLst/>
              <a:gdLst>
                <a:gd name="T0" fmla="*/ 0 w 52"/>
                <a:gd name="T1" fmla="*/ 22 h 30"/>
                <a:gd name="T2" fmla="*/ 0 w 52"/>
                <a:gd name="T3" fmla="*/ 22 h 30"/>
                <a:gd name="T4" fmla="*/ 0 w 52"/>
                <a:gd name="T5" fmla="*/ 18 h 30"/>
                <a:gd name="T6" fmla="*/ 2 w 52"/>
                <a:gd name="T7" fmla="*/ 14 h 30"/>
                <a:gd name="T8" fmla="*/ 4 w 52"/>
                <a:gd name="T9" fmla="*/ 12 h 30"/>
                <a:gd name="T10" fmla="*/ 8 w 52"/>
                <a:gd name="T11" fmla="*/ 10 h 30"/>
                <a:gd name="T12" fmla="*/ 38 w 52"/>
                <a:gd name="T13" fmla="*/ 2 h 30"/>
                <a:gd name="T14" fmla="*/ 38 w 52"/>
                <a:gd name="T15" fmla="*/ 2 h 30"/>
                <a:gd name="T16" fmla="*/ 42 w 52"/>
                <a:gd name="T17" fmla="*/ 0 h 30"/>
                <a:gd name="T18" fmla="*/ 46 w 52"/>
                <a:gd name="T19" fmla="*/ 2 h 30"/>
                <a:gd name="T20" fmla="*/ 50 w 52"/>
                <a:gd name="T21" fmla="*/ 4 h 30"/>
                <a:gd name="T22" fmla="*/ 52 w 52"/>
                <a:gd name="T23" fmla="*/ 8 h 30"/>
                <a:gd name="T24" fmla="*/ 52 w 52"/>
                <a:gd name="T25" fmla="*/ 8 h 30"/>
                <a:gd name="T26" fmla="*/ 52 w 52"/>
                <a:gd name="T27" fmla="*/ 12 h 30"/>
                <a:gd name="T28" fmla="*/ 50 w 52"/>
                <a:gd name="T29" fmla="*/ 16 h 30"/>
                <a:gd name="T30" fmla="*/ 48 w 52"/>
                <a:gd name="T31" fmla="*/ 18 h 30"/>
                <a:gd name="T32" fmla="*/ 44 w 52"/>
                <a:gd name="T33" fmla="*/ 20 h 30"/>
                <a:gd name="T34" fmla="*/ 12 w 52"/>
                <a:gd name="T35" fmla="*/ 30 h 30"/>
                <a:gd name="T36" fmla="*/ 12 w 52"/>
                <a:gd name="T37" fmla="*/ 30 h 30"/>
                <a:gd name="T38" fmla="*/ 10 w 52"/>
                <a:gd name="T39" fmla="*/ 30 h 30"/>
                <a:gd name="T40" fmla="*/ 10 w 52"/>
                <a:gd name="T41" fmla="*/ 30 h 30"/>
                <a:gd name="T42" fmla="*/ 4 w 52"/>
                <a:gd name="T43" fmla="*/ 28 h 30"/>
                <a:gd name="T44" fmla="*/ 0 w 52"/>
                <a:gd name="T45" fmla="*/ 22 h 30"/>
                <a:gd name="T46" fmla="*/ 0 w 52"/>
                <a:gd name="T4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0" y="22"/>
                  </a:moveTo>
                  <a:lnTo>
                    <a:pt x="0" y="22"/>
                  </a:lnTo>
                  <a:lnTo>
                    <a:pt x="0" y="18"/>
                  </a:lnTo>
                  <a:lnTo>
                    <a:pt x="2" y="14"/>
                  </a:lnTo>
                  <a:lnTo>
                    <a:pt x="4" y="12"/>
                  </a:lnTo>
                  <a:lnTo>
                    <a:pt x="8" y="10"/>
                  </a:lnTo>
                  <a:lnTo>
                    <a:pt x="38" y="2"/>
                  </a:lnTo>
                  <a:lnTo>
                    <a:pt x="38" y="2"/>
                  </a:lnTo>
                  <a:lnTo>
                    <a:pt x="42" y="0"/>
                  </a:lnTo>
                  <a:lnTo>
                    <a:pt x="46" y="2"/>
                  </a:lnTo>
                  <a:lnTo>
                    <a:pt x="50" y="4"/>
                  </a:lnTo>
                  <a:lnTo>
                    <a:pt x="52" y="8"/>
                  </a:lnTo>
                  <a:lnTo>
                    <a:pt x="52" y="8"/>
                  </a:lnTo>
                  <a:lnTo>
                    <a:pt x="52" y="12"/>
                  </a:lnTo>
                  <a:lnTo>
                    <a:pt x="50" y="16"/>
                  </a:lnTo>
                  <a:lnTo>
                    <a:pt x="48" y="18"/>
                  </a:lnTo>
                  <a:lnTo>
                    <a:pt x="44" y="20"/>
                  </a:lnTo>
                  <a:lnTo>
                    <a:pt x="12" y="30"/>
                  </a:lnTo>
                  <a:lnTo>
                    <a:pt x="12" y="30"/>
                  </a:lnTo>
                  <a:lnTo>
                    <a:pt x="10" y="30"/>
                  </a:lnTo>
                  <a:lnTo>
                    <a:pt x="10" y="30"/>
                  </a:lnTo>
                  <a:lnTo>
                    <a:pt x="4" y="28"/>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7"/>
            <p:cNvSpPr>
              <a:spLocks/>
            </p:cNvSpPr>
            <p:nvPr userDrawn="1"/>
          </p:nvSpPr>
          <p:spPr bwMode="auto">
            <a:xfrm>
              <a:off x="7504112" y="4897041"/>
              <a:ext cx="38100" cy="9525"/>
            </a:xfrm>
            <a:custGeom>
              <a:avLst/>
              <a:gdLst>
                <a:gd name="T0" fmla="*/ 24 w 24"/>
                <a:gd name="T1" fmla="*/ 0 h 6"/>
                <a:gd name="T2" fmla="*/ 0 w 24"/>
                <a:gd name="T3" fmla="*/ 6 h 6"/>
                <a:gd name="T4" fmla="*/ 24 w 24"/>
                <a:gd name="T5" fmla="*/ 0 h 6"/>
              </a:gdLst>
              <a:ahLst/>
              <a:cxnLst>
                <a:cxn ang="0">
                  <a:pos x="T0" y="T1"/>
                </a:cxn>
                <a:cxn ang="0">
                  <a:pos x="T2" y="T3"/>
                </a:cxn>
                <a:cxn ang="0">
                  <a:pos x="T4" y="T5"/>
                </a:cxn>
              </a:cxnLst>
              <a:rect l="0" t="0" r="r" b="b"/>
              <a:pathLst>
                <a:path w="24" h="6">
                  <a:moveTo>
                    <a:pt x="24" y="0"/>
                  </a:moveTo>
                  <a:lnTo>
                    <a:pt x="0" y="6"/>
                  </a:lnTo>
                  <a:lnTo>
                    <a:pt x="2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38"/>
            <p:cNvSpPr>
              <a:spLocks noChangeShapeType="1"/>
            </p:cNvSpPr>
            <p:nvPr userDrawn="1"/>
          </p:nvSpPr>
          <p:spPr bwMode="auto">
            <a:xfrm flipH="1">
              <a:off x="7504112" y="4897041"/>
              <a:ext cx="381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9"/>
            <p:cNvSpPr>
              <a:spLocks/>
            </p:cNvSpPr>
            <p:nvPr userDrawn="1"/>
          </p:nvSpPr>
          <p:spPr bwMode="auto">
            <a:xfrm>
              <a:off x="7488237" y="4881166"/>
              <a:ext cx="69850" cy="41275"/>
            </a:xfrm>
            <a:custGeom>
              <a:avLst/>
              <a:gdLst>
                <a:gd name="T0" fmla="*/ 0 w 44"/>
                <a:gd name="T1" fmla="*/ 18 h 26"/>
                <a:gd name="T2" fmla="*/ 0 w 44"/>
                <a:gd name="T3" fmla="*/ 18 h 26"/>
                <a:gd name="T4" fmla="*/ 0 w 44"/>
                <a:gd name="T5" fmla="*/ 14 h 26"/>
                <a:gd name="T6" fmla="*/ 0 w 44"/>
                <a:gd name="T7" fmla="*/ 10 h 26"/>
                <a:gd name="T8" fmla="*/ 4 w 44"/>
                <a:gd name="T9" fmla="*/ 8 h 26"/>
                <a:gd name="T10" fmla="*/ 6 w 44"/>
                <a:gd name="T11" fmla="*/ 6 h 26"/>
                <a:gd name="T12" fmla="*/ 32 w 44"/>
                <a:gd name="T13" fmla="*/ 0 h 26"/>
                <a:gd name="T14" fmla="*/ 32 w 44"/>
                <a:gd name="T15" fmla="*/ 0 h 26"/>
                <a:gd name="T16" fmla="*/ 36 w 44"/>
                <a:gd name="T17" fmla="*/ 0 h 26"/>
                <a:gd name="T18" fmla="*/ 40 w 44"/>
                <a:gd name="T19" fmla="*/ 2 h 26"/>
                <a:gd name="T20" fmla="*/ 42 w 44"/>
                <a:gd name="T21" fmla="*/ 4 h 26"/>
                <a:gd name="T22" fmla="*/ 44 w 44"/>
                <a:gd name="T23" fmla="*/ 8 h 26"/>
                <a:gd name="T24" fmla="*/ 44 w 44"/>
                <a:gd name="T25" fmla="*/ 8 h 26"/>
                <a:gd name="T26" fmla="*/ 44 w 44"/>
                <a:gd name="T27" fmla="*/ 12 h 26"/>
                <a:gd name="T28" fmla="*/ 44 w 44"/>
                <a:gd name="T29" fmla="*/ 16 h 26"/>
                <a:gd name="T30" fmla="*/ 40 w 44"/>
                <a:gd name="T31" fmla="*/ 18 h 26"/>
                <a:gd name="T32" fmla="*/ 36 w 44"/>
                <a:gd name="T33" fmla="*/ 20 h 26"/>
                <a:gd name="T34" fmla="*/ 12 w 44"/>
                <a:gd name="T35" fmla="*/ 26 h 26"/>
                <a:gd name="T36" fmla="*/ 10 w 44"/>
                <a:gd name="T37" fmla="*/ 26 h 26"/>
                <a:gd name="T38" fmla="*/ 10 w 44"/>
                <a:gd name="T39" fmla="*/ 26 h 26"/>
                <a:gd name="T40" fmla="*/ 2 w 44"/>
                <a:gd name="T41" fmla="*/ 24 h 26"/>
                <a:gd name="T42" fmla="*/ 0 w 44"/>
                <a:gd name="T43" fmla="*/ 18 h 26"/>
                <a:gd name="T44" fmla="*/ 0 w 44"/>
                <a:gd name="T4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26">
                  <a:moveTo>
                    <a:pt x="0" y="18"/>
                  </a:moveTo>
                  <a:lnTo>
                    <a:pt x="0" y="18"/>
                  </a:lnTo>
                  <a:lnTo>
                    <a:pt x="0" y="14"/>
                  </a:lnTo>
                  <a:lnTo>
                    <a:pt x="0" y="10"/>
                  </a:lnTo>
                  <a:lnTo>
                    <a:pt x="4" y="8"/>
                  </a:lnTo>
                  <a:lnTo>
                    <a:pt x="6" y="6"/>
                  </a:lnTo>
                  <a:lnTo>
                    <a:pt x="32" y="0"/>
                  </a:lnTo>
                  <a:lnTo>
                    <a:pt x="32" y="0"/>
                  </a:lnTo>
                  <a:lnTo>
                    <a:pt x="36" y="0"/>
                  </a:lnTo>
                  <a:lnTo>
                    <a:pt x="40" y="2"/>
                  </a:lnTo>
                  <a:lnTo>
                    <a:pt x="42" y="4"/>
                  </a:lnTo>
                  <a:lnTo>
                    <a:pt x="44" y="8"/>
                  </a:lnTo>
                  <a:lnTo>
                    <a:pt x="44" y="8"/>
                  </a:lnTo>
                  <a:lnTo>
                    <a:pt x="44" y="12"/>
                  </a:lnTo>
                  <a:lnTo>
                    <a:pt x="44" y="16"/>
                  </a:lnTo>
                  <a:lnTo>
                    <a:pt x="40" y="18"/>
                  </a:lnTo>
                  <a:lnTo>
                    <a:pt x="36" y="20"/>
                  </a:lnTo>
                  <a:lnTo>
                    <a:pt x="12" y="26"/>
                  </a:lnTo>
                  <a:lnTo>
                    <a:pt x="10" y="26"/>
                  </a:lnTo>
                  <a:lnTo>
                    <a:pt x="10" y="26"/>
                  </a:lnTo>
                  <a:lnTo>
                    <a:pt x="2" y="24"/>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40"/>
            <p:cNvSpPr>
              <a:spLocks/>
            </p:cNvSpPr>
            <p:nvPr userDrawn="1"/>
          </p:nvSpPr>
          <p:spPr bwMode="auto">
            <a:xfrm>
              <a:off x="7494587" y="5087541"/>
              <a:ext cx="53975" cy="3175"/>
            </a:xfrm>
            <a:custGeom>
              <a:avLst/>
              <a:gdLst>
                <a:gd name="T0" fmla="*/ 34 w 34"/>
                <a:gd name="T1" fmla="*/ 0 h 2"/>
                <a:gd name="T2" fmla="*/ 0 w 34"/>
                <a:gd name="T3" fmla="*/ 2 h 2"/>
                <a:gd name="T4" fmla="*/ 34 w 34"/>
                <a:gd name="T5" fmla="*/ 0 h 2"/>
              </a:gdLst>
              <a:ahLst/>
              <a:cxnLst>
                <a:cxn ang="0">
                  <a:pos x="T0" y="T1"/>
                </a:cxn>
                <a:cxn ang="0">
                  <a:pos x="T2" y="T3"/>
                </a:cxn>
                <a:cxn ang="0">
                  <a:pos x="T4" y="T5"/>
                </a:cxn>
              </a:cxnLst>
              <a:rect l="0" t="0" r="r" b="b"/>
              <a:pathLst>
                <a:path w="34" h="2">
                  <a:moveTo>
                    <a:pt x="34" y="0"/>
                  </a:moveTo>
                  <a:lnTo>
                    <a:pt x="0" y="2"/>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41"/>
            <p:cNvSpPr>
              <a:spLocks noChangeShapeType="1"/>
            </p:cNvSpPr>
            <p:nvPr userDrawn="1"/>
          </p:nvSpPr>
          <p:spPr bwMode="auto">
            <a:xfrm flipH="1">
              <a:off x="7494587" y="5087541"/>
              <a:ext cx="53975"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2"/>
            <p:cNvSpPr>
              <a:spLocks/>
            </p:cNvSpPr>
            <p:nvPr userDrawn="1"/>
          </p:nvSpPr>
          <p:spPr bwMode="auto">
            <a:xfrm>
              <a:off x="7478712" y="5071666"/>
              <a:ext cx="85725" cy="34925"/>
            </a:xfrm>
            <a:custGeom>
              <a:avLst/>
              <a:gdLst>
                <a:gd name="T0" fmla="*/ 0 w 54"/>
                <a:gd name="T1" fmla="*/ 14 h 22"/>
                <a:gd name="T2" fmla="*/ 0 w 54"/>
                <a:gd name="T3" fmla="*/ 14 h 22"/>
                <a:gd name="T4" fmla="*/ 0 w 54"/>
                <a:gd name="T5" fmla="*/ 10 h 22"/>
                <a:gd name="T6" fmla="*/ 2 w 54"/>
                <a:gd name="T7" fmla="*/ 6 h 22"/>
                <a:gd name="T8" fmla="*/ 4 w 54"/>
                <a:gd name="T9" fmla="*/ 4 h 22"/>
                <a:gd name="T10" fmla="*/ 8 w 54"/>
                <a:gd name="T11" fmla="*/ 2 h 22"/>
                <a:gd name="T12" fmla="*/ 42 w 54"/>
                <a:gd name="T13" fmla="*/ 0 h 22"/>
                <a:gd name="T14" fmla="*/ 42 w 54"/>
                <a:gd name="T15" fmla="*/ 0 h 22"/>
                <a:gd name="T16" fmla="*/ 46 w 54"/>
                <a:gd name="T17" fmla="*/ 0 h 22"/>
                <a:gd name="T18" fmla="*/ 50 w 54"/>
                <a:gd name="T19" fmla="*/ 2 h 22"/>
                <a:gd name="T20" fmla="*/ 52 w 54"/>
                <a:gd name="T21" fmla="*/ 4 h 22"/>
                <a:gd name="T22" fmla="*/ 54 w 54"/>
                <a:gd name="T23" fmla="*/ 8 h 22"/>
                <a:gd name="T24" fmla="*/ 54 w 54"/>
                <a:gd name="T25" fmla="*/ 8 h 22"/>
                <a:gd name="T26" fmla="*/ 54 w 54"/>
                <a:gd name="T27" fmla="*/ 12 h 22"/>
                <a:gd name="T28" fmla="*/ 52 w 54"/>
                <a:gd name="T29" fmla="*/ 16 h 22"/>
                <a:gd name="T30" fmla="*/ 48 w 54"/>
                <a:gd name="T31" fmla="*/ 18 h 22"/>
                <a:gd name="T32" fmla="*/ 44 w 54"/>
                <a:gd name="T33" fmla="*/ 20 h 22"/>
                <a:gd name="T34" fmla="*/ 10 w 54"/>
                <a:gd name="T35" fmla="*/ 22 h 22"/>
                <a:gd name="T36" fmla="*/ 10 w 54"/>
                <a:gd name="T37" fmla="*/ 22 h 22"/>
                <a:gd name="T38" fmla="*/ 10 w 54"/>
                <a:gd name="T39" fmla="*/ 22 h 22"/>
                <a:gd name="T40" fmla="*/ 6 w 54"/>
                <a:gd name="T41" fmla="*/ 22 h 22"/>
                <a:gd name="T42" fmla="*/ 2 w 54"/>
                <a:gd name="T43" fmla="*/ 20 h 22"/>
                <a:gd name="T44" fmla="*/ 0 w 54"/>
                <a:gd name="T45" fmla="*/ 16 h 22"/>
                <a:gd name="T46" fmla="*/ 0 w 54"/>
                <a:gd name="T47" fmla="*/ 14 h 22"/>
                <a:gd name="T48" fmla="*/ 0 w 54"/>
                <a:gd name="T4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2">
                  <a:moveTo>
                    <a:pt x="0" y="14"/>
                  </a:moveTo>
                  <a:lnTo>
                    <a:pt x="0" y="14"/>
                  </a:lnTo>
                  <a:lnTo>
                    <a:pt x="0" y="10"/>
                  </a:lnTo>
                  <a:lnTo>
                    <a:pt x="2" y="6"/>
                  </a:lnTo>
                  <a:lnTo>
                    <a:pt x="4" y="4"/>
                  </a:lnTo>
                  <a:lnTo>
                    <a:pt x="8" y="2"/>
                  </a:lnTo>
                  <a:lnTo>
                    <a:pt x="42" y="0"/>
                  </a:lnTo>
                  <a:lnTo>
                    <a:pt x="42" y="0"/>
                  </a:lnTo>
                  <a:lnTo>
                    <a:pt x="46" y="0"/>
                  </a:lnTo>
                  <a:lnTo>
                    <a:pt x="50" y="2"/>
                  </a:lnTo>
                  <a:lnTo>
                    <a:pt x="52" y="4"/>
                  </a:lnTo>
                  <a:lnTo>
                    <a:pt x="54" y="8"/>
                  </a:lnTo>
                  <a:lnTo>
                    <a:pt x="54" y="8"/>
                  </a:lnTo>
                  <a:lnTo>
                    <a:pt x="54" y="12"/>
                  </a:lnTo>
                  <a:lnTo>
                    <a:pt x="52" y="16"/>
                  </a:lnTo>
                  <a:lnTo>
                    <a:pt x="48" y="18"/>
                  </a:lnTo>
                  <a:lnTo>
                    <a:pt x="44" y="20"/>
                  </a:lnTo>
                  <a:lnTo>
                    <a:pt x="10" y="22"/>
                  </a:lnTo>
                  <a:lnTo>
                    <a:pt x="10" y="22"/>
                  </a:lnTo>
                  <a:lnTo>
                    <a:pt x="10" y="22"/>
                  </a:lnTo>
                  <a:lnTo>
                    <a:pt x="6" y="22"/>
                  </a:lnTo>
                  <a:lnTo>
                    <a:pt x="2" y="20"/>
                  </a:lnTo>
                  <a:lnTo>
                    <a:pt x="0" y="16"/>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3"/>
            <p:cNvSpPr>
              <a:spLocks/>
            </p:cNvSpPr>
            <p:nvPr userDrawn="1"/>
          </p:nvSpPr>
          <p:spPr bwMode="auto">
            <a:xfrm>
              <a:off x="7497762" y="51986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44"/>
            <p:cNvSpPr>
              <a:spLocks noChangeShapeType="1"/>
            </p:cNvSpPr>
            <p:nvPr userDrawn="1"/>
          </p:nvSpPr>
          <p:spPr bwMode="auto">
            <a:xfrm flipH="1">
              <a:off x="7497762" y="51986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5"/>
            <p:cNvSpPr>
              <a:spLocks/>
            </p:cNvSpPr>
            <p:nvPr userDrawn="1"/>
          </p:nvSpPr>
          <p:spPr bwMode="auto">
            <a:xfrm>
              <a:off x="7481887" y="51827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0 w 46"/>
                <a:gd name="T37" fmla="*/ 26 h 26"/>
                <a:gd name="T38" fmla="*/ 10 w 46"/>
                <a:gd name="T39" fmla="*/ 26 h 26"/>
                <a:gd name="T40" fmla="*/ 4 w 46"/>
                <a:gd name="T41" fmla="*/ 24 h 26"/>
                <a:gd name="T42" fmla="*/ 2 w 46"/>
                <a:gd name="T43" fmla="*/ 22 h 26"/>
                <a:gd name="T44" fmla="*/ 0 w 46"/>
                <a:gd name="T45" fmla="*/ 18 h 26"/>
                <a:gd name="T46" fmla="*/ 0 w 46"/>
                <a:gd name="T4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6"/>
            <p:cNvSpPr>
              <a:spLocks/>
            </p:cNvSpPr>
            <p:nvPr userDrawn="1"/>
          </p:nvSpPr>
          <p:spPr bwMode="auto">
            <a:xfrm>
              <a:off x="7494587" y="49795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47"/>
            <p:cNvSpPr>
              <a:spLocks noChangeShapeType="1"/>
            </p:cNvSpPr>
            <p:nvPr userDrawn="1"/>
          </p:nvSpPr>
          <p:spPr bwMode="auto">
            <a:xfrm flipH="1">
              <a:off x="7494587" y="49795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8"/>
            <p:cNvSpPr>
              <a:spLocks/>
            </p:cNvSpPr>
            <p:nvPr userDrawn="1"/>
          </p:nvSpPr>
          <p:spPr bwMode="auto">
            <a:xfrm>
              <a:off x="7478712" y="49637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4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8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4"/>
                  </a:lnTo>
                  <a:lnTo>
                    <a:pt x="42" y="0"/>
                  </a:lnTo>
                  <a:lnTo>
                    <a:pt x="42" y="0"/>
                  </a:lnTo>
                  <a:lnTo>
                    <a:pt x="46" y="0"/>
                  </a:lnTo>
                  <a:lnTo>
                    <a:pt x="50" y="2"/>
                  </a:lnTo>
                  <a:lnTo>
                    <a:pt x="52" y="6"/>
                  </a:lnTo>
                  <a:lnTo>
                    <a:pt x="54" y="10"/>
                  </a:lnTo>
                  <a:lnTo>
                    <a:pt x="54" y="10"/>
                  </a:lnTo>
                  <a:lnTo>
                    <a:pt x="54" y="14"/>
                  </a:lnTo>
                  <a:lnTo>
                    <a:pt x="52" y="18"/>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9"/>
            <p:cNvSpPr>
              <a:spLocks/>
            </p:cNvSpPr>
            <p:nvPr userDrawn="1"/>
          </p:nvSpPr>
          <p:spPr bwMode="auto">
            <a:xfrm>
              <a:off x="7497762" y="5306616"/>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Line 50"/>
            <p:cNvSpPr>
              <a:spLocks noChangeShapeType="1"/>
            </p:cNvSpPr>
            <p:nvPr userDrawn="1"/>
          </p:nvSpPr>
          <p:spPr bwMode="auto">
            <a:xfrm flipH="1">
              <a:off x="7497762" y="5306616"/>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1"/>
            <p:cNvSpPr>
              <a:spLocks/>
            </p:cNvSpPr>
            <p:nvPr userDrawn="1"/>
          </p:nvSpPr>
          <p:spPr bwMode="auto">
            <a:xfrm>
              <a:off x="7481887" y="5290741"/>
              <a:ext cx="73025" cy="38100"/>
            </a:xfrm>
            <a:custGeom>
              <a:avLst/>
              <a:gdLst>
                <a:gd name="T0" fmla="*/ 0 w 46"/>
                <a:gd name="T1" fmla="*/ 16 h 24"/>
                <a:gd name="T2" fmla="*/ 0 w 46"/>
                <a:gd name="T3" fmla="*/ 16 h 24"/>
                <a:gd name="T4" fmla="*/ 0 w 46"/>
                <a:gd name="T5" fmla="*/ 12 h 24"/>
                <a:gd name="T6" fmla="*/ 2 w 46"/>
                <a:gd name="T7" fmla="*/ 10 h 24"/>
                <a:gd name="T8" fmla="*/ 4 w 46"/>
                <a:gd name="T9" fmla="*/ 6 h 24"/>
                <a:gd name="T10" fmla="*/ 8 w 46"/>
                <a:gd name="T11" fmla="*/ 4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18 h 24"/>
                <a:gd name="T34" fmla="*/ 12 w 46"/>
                <a:gd name="T35" fmla="*/ 24 h 24"/>
                <a:gd name="T36" fmla="*/ 10 w 46"/>
                <a:gd name="T37" fmla="*/ 24 h 24"/>
                <a:gd name="T38" fmla="*/ 10 w 46"/>
                <a:gd name="T39" fmla="*/ 24 h 24"/>
                <a:gd name="T40" fmla="*/ 4 w 46"/>
                <a:gd name="T41" fmla="*/ 22 h 24"/>
                <a:gd name="T42" fmla="*/ 2 w 46"/>
                <a:gd name="T43" fmla="*/ 20 h 24"/>
                <a:gd name="T44" fmla="*/ 0 w 46"/>
                <a:gd name="T45" fmla="*/ 16 h 24"/>
                <a:gd name="T46" fmla="*/ 0 w 46"/>
                <a:gd name="T4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6"/>
                  </a:moveTo>
                  <a:lnTo>
                    <a:pt x="0" y="16"/>
                  </a:lnTo>
                  <a:lnTo>
                    <a:pt x="0" y="12"/>
                  </a:lnTo>
                  <a:lnTo>
                    <a:pt x="2" y="10"/>
                  </a:lnTo>
                  <a:lnTo>
                    <a:pt x="4" y="6"/>
                  </a:lnTo>
                  <a:lnTo>
                    <a:pt x="8" y="4"/>
                  </a:lnTo>
                  <a:lnTo>
                    <a:pt x="34" y="0"/>
                  </a:lnTo>
                  <a:lnTo>
                    <a:pt x="34" y="0"/>
                  </a:lnTo>
                  <a:lnTo>
                    <a:pt x="38" y="0"/>
                  </a:lnTo>
                  <a:lnTo>
                    <a:pt x="42" y="0"/>
                  </a:lnTo>
                  <a:lnTo>
                    <a:pt x="44" y="4"/>
                  </a:lnTo>
                  <a:lnTo>
                    <a:pt x="46" y="6"/>
                  </a:lnTo>
                  <a:lnTo>
                    <a:pt x="46" y="6"/>
                  </a:lnTo>
                  <a:lnTo>
                    <a:pt x="46" y="10"/>
                  </a:lnTo>
                  <a:lnTo>
                    <a:pt x="44" y="14"/>
                  </a:lnTo>
                  <a:lnTo>
                    <a:pt x="42" y="18"/>
                  </a:lnTo>
                  <a:lnTo>
                    <a:pt x="38" y="18"/>
                  </a:lnTo>
                  <a:lnTo>
                    <a:pt x="12" y="24"/>
                  </a:lnTo>
                  <a:lnTo>
                    <a:pt x="10" y="24"/>
                  </a:lnTo>
                  <a:lnTo>
                    <a:pt x="10" y="24"/>
                  </a:lnTo>
                  <a:lnTo>
                    <a:pt x="4" y="22"/>
                  </a:lnTo>
                  <a:lnTo>
                    <a:pt x="2" y="20"/>
                  </a:lnTo>
                  <a:lnTo>
                    <a:pt x="0" y="16"/>
                  </a:lnTo>
                  <a:lnTo>
                    <a:pt x="0" y="1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52"/>
            <p:cNvSpPr>
              <a:spLocks/>
            </p:cNvSpPr>
            <p:nvPr userDrawn="1"/>
          </p:nvSpPr>
          <p:spPr bwMode="auto">
            <a:xfrm>
              <a:off x="7497762" y="5401866"/>
              <a:ext cx="50800" cy="12700"/>
            </a:xfrm>
            <a:custGeom>
              <a:avLst/>
              <a:gdLst>
                <a:gd name="T0" fmla="*/ 32 w 32"/>
                <a:gd name="T1" fmla="*/ 0 h 8"/>
                <a:gd name="T2" fmla="*/ 0 w 32"/>
                <a:gd name="T3" fmla="*/ 8 h 8"/>
                <a:gd name="T4" fmla="*/ 32 w 32"/>
                <a:gd name="T5" fmla="*/ 0 h 8"/>
              </a:gdLst>
              <a:ahLst/>
              <a:cxnLst>
                <a:cxn ang="0">
                  <a:pos x="T0" y="T1"/>
                </a:cxn>
                <a:cxn ang="0">
                  <a:pos x="T2" y="T3"/>
                </a:cxn>
                <a:cxn ang="0">
                  <a:pos x="T4" y="T5"/>
                </a:cxn>
              </a:cxnLst>
              <a:rect l="0" t="0" r="r" b="b"/>
              <a:pathLst>
                <a:path w="32" h="8">
                  <a:moveTo>
                    <a:pt x="32" y="0"/>
                  </a:moveTo>
                  <a:lnTo>
                    <a:pt x="0" y="8"/>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53"/>
            <p:cNvSpPr>
              <a:spLocks noChangeShapeType="1"/>
            </p:cNvSpPr>
            <p:nvPr userDrawn="1"/>
          </p:nvSpPr>
          <p:spPr bwMode="auto">
            <a:xfrm flipH="1">
              <a:off x="7497762" y="5401866"/>
              <a:ext cx="5080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54"/>
            <p:cNvSpPr>
              <a:spLocks/>
            </p:cNvSpPr>
            <p:nvPr userDrawn="1"/>
          </p:nvSpPr>
          <p:spPr bwMode="auto">
            <a:xfrm>
              <a:off x="7481887" y="5385991"/>
              <a:ext cx="82550" cy="44450"/>
            </a:xfrm>
            <a:custGeom>
              <a:avLst/>
              <a:gdLst>
                <a:gd name="T0" fmla="*/ 0 w 52"/>
                <a:gd name="T1" fmla="*/ 22 h 28"/>
                <a:gd name="T2" fmla="*/ 0 w 52"/>
                <a:gd name="T3" fmla="*/ 22 h 28"/>
                <a:gd name="T4" fmla="*/ 0 w 52"/>
                <a:gd name="T5" fmla="*/ 18 h 28"/>
                <a:gd name="T6" fmla="*/ 2 w 52"/>
                <a:gd name="T7" fmla="*/ 14 h 28"/>
                <a:gd name="T8" fmla="*/ 4 w 52"/>
                <a:gd name="T9" fmla="*/ 10 h 28"/>
                <a:gd name="T10" fmla="*/ 8 w 52"/>
                <a:gd name="T11" fmla="*/ 8 h 28"/>
                <a:gd name="T12" fmla="*/ 38 w 52"/>
                <a:gd name="T13" fmla="*/ 0 h 28"/>
                <a:gd name="T14" fmla="*/ 38 w 52"/>
                <a:gd name="T15" fmla="*/ 0 h 28"/>
                <a:gd name="T16" fmla="*/ 42 w 52"/>
                <a:gd name="T17" fmla="*/ 0 h 28"/>
                <a:gd name="T18" fmla="*/ 46 w 52"/>
                <a:gd name="T19" fmla="*/ 2 h 28"/>
                <a:gd name="T20" fmla="*/ 50 w 52"/>
                <a:gd name="T21" fmla="*/ 4 h 28"/>
                <a:gd name="T22" fmla="*/ 52 w 52"/>
                <a:gd name="T23" fmla="*/ 8 h 28"/>
                <a:gd name="T24" fmla="*/ 52 w 52"/>
                <a:gd name="T25" fmla="*/ 8 h 28"/>
                <a:gd name="T26" fmla="*/ 52 w 52"/>
                <a:gd name="T27" fmla="*/ 12 h 28"/>
                <a:gd name="T28" fmla="*/ 50 w 52"/>
                <a:gd name="T29" fmla="*/ 14 h 28"/>
                <a:gd name="T30" fmla="*/ 48 w 52"/>
                <a:gd name="T31" fmla="*/ 18 h 28"/>
                <a:gd name="T32" fmla="*/ 44 w 52"/>
                <a:gd name="T33" fmla="*/ 20 h 28"/>
                <a:gd name="T34" fmla="*/ 12 w 52"/>
                <a:gd name="T35" fmla="*/ 28 h 28"/>
                <a:gd name="T36" fmla="*/ 12 w 52"/>
                <a:gd name="T37" fmla="*/ 28 h 28"/>
                <a:gd name="T38" fmla="*/ 10 w 52"/>
                <a:gd name="T39" fmla="*/ 28 h 28"/>
                <a:gd name="T40" fmla="*/ 10 w 52"/>
                <a:gd name="T41" fmla="*/ 28 h 28"/>
                <a:gd name="T42" fmla="*/ 4 w 52"/>
                <a:gd name="T43" fmla="*/ 26 h 28"/>
                <a:gd name="T44" fmla="*/ 0 w 52"/>
                <a:gd name="T45" fmla="*/ 22 h 28"/>
                <a:gd name="T46" fmla="*/ 0 w 52"/>
                <a:gd name="T4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28">
                  <a:moveTo>
                    <a:pt x="0" y="22"/>
                  </a:moveTo>
                  <a:lnTo>
                    <a:pt x="0" y="22"/>
                  </a:lnTo>
                  <a:lnTo>
                    <a:pt x="0" y="18"/>
                  </a:lnTo>
                  <a:lnTo>
                    <a:pt x="2" y="14"/>
                  </a:lnTo>
                  <a:lnTo>
                    <a:pt x="4" y="10"/>
                  </a:lnTo>
                  <a:lnTo>
                    <a:pt x="8" y="8"/>
                  </a:lnTo>
                  <a:lnTo>
                    <a:pt x="38" y="0"/>
                  </a:lnTo>
                  <a:lnTo>
                    <a:pt x="38" y="0"/>
                  </a:lnTo>
                  <a:lnTo>
                    <a:pt x="42" y="0"/>
                  </a:lnTo>
                  <a:lnTo>
                    <a:pt x="46" y="2"/>
                  </a:lnTo>
                  <a:lnTo>
                    <a:pt x="50" y="4"/>
                  </a:lnTo>
                  <a:lnTo>
                    <a:pt x="52" y="8"/>
                  </a:lnTo>
                  <a:lnTo>
                    <a:pt x="52" y="8"/>
                  </a:lnTo>
                  <a:lnTo>
                    <a:pt x="52" y="12"/>
                  </a:lnTo>
                  <a:lnTo>
                    <a:pt x="50" y="14"/>
                  </a:lnTo>
                  <a:lnTo>
                    <a:pt x="48" y="18"/>
                  </a:lnTo>
                  <a:lnTo>
                    <a:pt x="44" y="20"/>
                  </a:lnTo>
                  <a:lnTo>
                    <a:pt x="12" y="28"/>
                  </a:lnTo>
                  <a:lnTo>
                    <a:pt x="12" y="28"/>
                  </a:lnTo>
                  <a:lnTo>
                    <a:pt x="10" y="28"/>
                  </a:lnTo>
                  <a:lnTo>
                    <a:pt x="10" y="28"/>
                  </a:lnTo>
                  <a:lnTo>
                    <a:pt x="4" y="26"/>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re 1"/>
          <p:cNvSpPr>
            <a:spLocks noGrp="1"/>
          </p:cNvSpPr>
          <p:nvPr userDrawn="1">
            <p:ph type="ctrTitle" hasCustomPrompt="1"/>
          </p:nvPr>
        </p:nvSpPr>
        <p:spPr>
          <a:xfrm rot="20264708">
            <a:off x="1014551" y="1962360"/>
            <a:ext cx="6149999" cy="1470025"/>
          </a:xfrm>
          <a:noFill/>
        </p:spPr>
        <p:txBody>
          <a:bodyPr>
            <a:normAutofit/>
          </a:bodyPr>
          <a:lstStyle>
            <a:lvl1pPr>
              <a:defRPr sz="4000">
                <a:solidFill>
                  <a:schemeClr val="bg1"/>
                </a:solidFill>
                <a:effectLst/>
                <a:latin typeface="Amandine" pitchFamily="2" charset="0"/>
              </a:defRPr>
            </a:lvl1pPr>
          </a:lstStyle>
          <a:p>
            <a:r>
              <a:rPr lang="en-US" noProof="0"/>
              <a:t>Click to edit Master title style</a:t>
            </a:r>
            <a:endParaRPr lang="en-US"/>
          </a:p>
        </p:txBody>
      </p:sp>
      <p:sp>
        <p:nvSpPr>
          <p:cNvPr id="59" name="Sous-titre 2"/>
          <p:cNvSpPr>
            <a:spLocks noGrp="1"/>
          </p:cNvSpPr>
          <p:nvPr userDrawn="1">
            <p:ph type="subTitle" idx="1" hasCustomPrompt="1"/>
          </p:nvPr>
        </p:nvSpPr>
        <p:spPr>
          <a:xfrm rot="20280000">
            <a:off x="2117798" y="3837465"/>
            <a:ext cx="5718510" cy="1752600"/>
          </a:xfrm>
        </p:spPr>
        <p:txBody>
          <a:bodyPr>
            <a:normAutofit/>
          </a:bodyPr>
          <a:lstStyle>
            <a:lvl1pPr marL="0" indent="0" algn="ctr">
              <a:buNone/>
              <a:defRPr sz="2400">
                <a:solidFill>
                  <a:schemeClr val="tx1">
                    <a:tint val="75000"/>
                  </a:schemeClr>
                </a:solidFill>
                <a:latin typeface="Amandi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a:p>
        </p:txBody>
      </p:sp>
    </p:spTree>
    <p:extLst>
      <p:ext uri="{BB962C8B-B14F-4D97-AF65-F5344CB8AC3E}">
        <p14:creationId xmlns:p14="http://schemas.microsoft.com/office/powerpoint/2010/main" val="114621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0B5E4F2-5457-48BE-8D73-C52E745ADB20}" type="datetimeFigureOut">
              <a:rPr lang="en-US" smtClean="0"/>
              <a:pPr/>
              <a:t>2/15/2022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DD97EBD-D196-429B-8E0E-E65181930E64}" type="slidenum">
              <a:rPr lang="en-US" smtClean="0"/>
              <a:pPr/>
              <a:t>‹#›</a:t>
            </a:fld>
            <a:endParaRPr lang="en-US"/>
          </a:p>
        </p:txBody>
      </p:sp>
    </p:spTree>
    <p:extLst>
      <p:ext uri="{BB962C8B-B14F-4D97-AF65-F5344CB8AC3E}">
        <p14:creationId xmlns:p14="http://schemas.microsoft.com/office/powerpoint/2010/main" val="152803448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0B5E4F2-5457-48BE-8D73-C52E745ADB20}"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97EBD-D196-429B-8E0E-E65181930E6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0355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50B5E4F2-5457-48BE-8D73-C52E745ADB20}" type="datetimeFigureOut">
              <a:rPr lang="en-US" smtClean="0"/>
              <a:pPr/>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97EBD-D196-429B-8E0E-E65181930E6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28569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50B5E4F2-5457-48BE-8D73-C52E745ADB20}" type="datetimeFigureOut">
              <a:rPr lang="en-US" smtClean="0"/>
              <a:pPr/>
              <a:t>2/15/2022</a:t>
            </a:fld>
            <a:endParaRPr lang="en-US"/>
          </a:p>
        </p:txBody>
      </p:sp>
      <p:sp>
        <p:nvSpPr>
          <p:cNvPr id="7" name="Slide Number Placeholder 6"/>
          <p:cNvSpPr>
            <a:spLocks noGrp="1"/>
          </p:cNvSpPr>
          <p:nvPr>
            <p:ph type="sldNum" sz="quarter" idx="11"/>
          </p:nvPr>
        </p:nvSpPr>
        <p:spPr/>
        <p:txBody>
          <a:bodyPr rtlCol="0"/>
          <a:lstStyle/>
          <a:p>
            <a:fld id="{7DD97EBD-D196-429B-8E0E-E65181930E6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156883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5E4F2-5457-48BE-8D73-C52E745ADB20}" type="datetimeFigureOut">
              <a:rPr lang="en-US" smtClean="0"/>
              <a:pPr/>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97EBD-D196-429B-8E0E-E65181930E64}" type="slidenum">
              <a:rPr lang="en-US" smtClean="0"/>
              <a:pPr/>
              <a:t>‹#›</a:t>
            </a:fld>
            <a:endParaRPr lang="en-US"/>
          </a:p>
        </p:txBody>
      </p:sp>
    </p:spTree>
    <p:extLst>
      <p:ext uri="{BB962C8B-B14F-4D97-AF65-F5344CB8AC3E}">
        <p14:creationId xmlns:p14="http://schemas.microsoft.com/office/powerpoint/2010/main" val="1369106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50B5E4F2-5457-48BE-8D73-C52E745ADB20}" type="datetimeFigureOut">
              <a:rPr lang="en-US" smtClean="0"/>
              <a:pPr/>
              <a:t>2/15/2022</a:t>
            </a:fld>
            <a:endParaRPr lang="en-US"/>
          </a:p>
        </p:txBody>
      </p:sp>
      <p:sp>
        <p:nvSpPr>
          <p:cNvPr id="22" name="Slide Number Placeholder 21"/>
          <p:cNvSpPr>
            <a:spLocks noGrp="1"/>
          </p:cNvSpPr>
          <p:nvPr>
            <p:ph type="sldNum" sz="quarter" idx="15"/>
          </p:nvPr>
        </p:nvSpPr>
        <p:spPr/>
        <p:txBody>
          <a:bodyPr rtlCol="0"/>
          <a:lstStyle/>
          <a:p>
            <a:fld id="{7DD97EBD-D196-429B-8E0E-E65181930E6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375569936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ate Placeholder 16"/>
          <p:cNvSpPr>
            <a:spLocks noGrp="1"/>
          </p:cNvSpPr>
          <p:nvPr>
            <p:ph type="dt" sz="half" idx="10"/>
          </p:nvPr>
        </p:nvSpPr>
        <p:spPr/>
        <p:txBody>
          <a:bodyPr rtlCol="0"/>
          <a:lstStyle/>
          <a:p>
            <a:fld id="{50B5E4F2-5457-48BE-8D73-C52E745ADB20}" type="datetimeFigureOut">
              <a:rPr lang="en-US" smtClean="0"/>
              <a:pPr/>
              <a:t>2/15/2022</a:t>
            </a:fld>
            <a:endParaRPr lang="en-US"/>
          </a:p>
        </p:txBody>
      </p:sp>
      <p:sp>
        <p:nvSpPr>
          <p:cNvPr id="18" name="Slide Number Placeholder 17"/>
          <p:cNvSpPr>
            <a:spLocks noGrp="1"/>
          </p:cNvSpPr>
          <p:nvPr>
            <p:ph type="sldNum" sz="quarter" idx="11"/>
          </p:nvPr>
        </p:nvSpPr>
        <p:spPr/>
        <p:txBody>
          <a:bodyPr rtlCol="0"/>
          <a:lstStyle/>
          <a:p>
            <a:fld id="{7DD97EBD-D196-429B-8E0E-E65181930E6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2682742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B5E4F2-5457-48BE-8D73-C52E745ADB20}"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97EBD-D196-429B-8E0E-E65181930E64}" type="slidenum">
              <a:rPr lang="en-US" smtClean="0"/>
              <a:pPr/>
              <a:t>‹#›</a:t>
            </a:fld>
            <a:endParaRPr lang="en-US"/>
          </a:p>
        </p:txBody>
      </p:sp>
    </p:spTree>
    <p:extLst>
      <p:ext uri="{BB962C8B-B14F-4D97-AF65-F5344CB8AC3E}">
        <p14:creationId xmlns:p14="http://schemas.microsoft.com/office/powerpoint/2010/main" val="1539102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B5E4F2-5457-48BE-8D73-C52E745ADB20}"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97EBD-D196-429B-8E0E-E65181930E64}" type="slidenum">
              <a:rPr lang="en-US" smtClean="0"/>
              <a:pPr/>
              <a:t>‹#›</a:t>
            </a:fld>
            <a:endParaRPr lang="en-US"/>
          </a:p>
        </p:txBody>
      </p:sp>
    </p:spTree>
    <p:extLst>
      <p:ext uri="{BB962C8B-B14F-4D97-AF65-F5344CB8AC3E}">
        <p14:creationId xmlns:p14="http://schemas.microsoft.com/office/powerpoint/2010/main" val="109516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atin typeface="Amandine" pitchFamily="2" charset="0"/>
              </a:defRPr>
            </a:lvl1pPr>
          </a:lstStyle>
          <a:p>
            <a:r>
              <a:rPr lang="en-US"/>
              <a:t>Click to edit Master title style</a:t>
            </a:r>
          </a:p>
        </p:txBody>
      </p:sp>
      <p:sp>
        <p:nvSpPr>
          <p:cNvPr id="3" name="Espace réservé du contenu 2"/>
          <p:cNvSpPr>
            <a:spLocks noGrp="1"/>
          </p:cNvSpPr>
          <p:nvPr>
            <p:ph idx="1" hasCustomPrompt="1"/>
          </p:nvPr>
        </p:nvSpPr>
        <p:spPr/>
        <p:txBody>
          <a:bodyPr/>
          <a:lstStyle>
            <a:lvl1pPr>
              <a:defRPr>
                <a:latin typeface="Amandine" pitchFamily="2" charset="0"/>
              </a:defRPr>
            </a:lvl1pPr>
            <a:lvl2pPr>
              <a:defRPr>
                <a:latin typeface="Amandine" pitchFamily="2" charset="0"/>
              </a:defRPr>
            </a:lvl2pPr>
            <a:lvl3pPr>
              <a:defRPr>
                <a:latin typeface="Amandine" pitchFamily="2" charset="0"/>
              </a:defRPr>
            </a:lvl3pPr>
            <a:lvl4pPr>
              <a:defRPr>
                <a:latin typeface="Amandine" pitchFamily="2" charset="0"/>
              </a:defRPr>
            </a:lvl4pPr>
            <a:lvl5pPr>
              <a:defRPr>
                <a:latin typeface="Amandin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lvl1pPr>
              <a:defRPr sz="1400">
                <a:latin typeface="Amandine" pitchFamily="2" charset="0"/>
              </a:defRPr>
            </a:lvl1pPr>
          </a:lstStyle>
          <a:p>
            <a:fld id="{D6873D2A-9BB5-4134-BA37-D29F481527E0}" type="datetime1">
              <a:rPr lang="en-US" smtClean="0"/>
              <a:pPr/>
              <a:t>2/15/2022</a:t>
            </a:fld>
            <a:endParaRPr lang="en-US"/>
          </a:p>
        </p:txBody>
      </p:sp>
      <p:sp>
        <p:nvSpPr>
          <p:cNvPr id="5" name="Espace réservé du pied de page 4"/>
          <p:cNvSpPr>
            <a:spLocks noGrp="1"/>
          </p:cNvSpPr>
          <p:nvPr>
            <p:ph type="ftr" sz="quarter" idx="11"/>
          </p:nvPr>
        </p:nvSpPr>
        <p:spPr/>
        <p:txBody>
          <a:bodyPr/>
          <a:lstStyle>
            <a:lvl1pPr>
              <a:defRPr sz="1400">
                <a:latin typeface="Amandine" pitchFamily="2" charset="0"/>
              </a:defRPr>
            </a:lvl1pPr>
          </a:lstStyle>
          <a:p>
            <a:endParaRPr lang="en-US"/>
          </a:p>
        </p:txBody>
      </p:sp>
      <p:grpSp>
        <p:nvGrpSpPr>
          <p:cNvPr id="7" name="Groupe 6"/>
          <p:cNvGrpSpPr/>
          <p:nvPr userDrawn="1"/>
        </p:nvGrpSpPr>
        <p:grpSpPr>
          <a:xfrm>
            <a:off x="7452320" y="5340331"/>
            <a:ext cx="1479216" cy="1452563"/>
            <a:chOff x="5821362" y="4252516"/>
            <a:chExt cx="2114550" cy="2076450"/>
          </a:xfrm>
        </p:grpSpPr>
        <p:sp>
          <p:nvSpPr>
            <p:cNvPr id="8" name="Freeform 11"/>
            <p:cNvSpPr>
              <a:spLocks/>
            </p:cNvSpPr>
            <p:nvPr userDrawn="1"/>
          </p:nvSpPr>
          <p:spPr bwMode="auto">
            <a:xfrm>
              <a:off x="6094412" y="4443016"/>
              <a:ext cx="1841500" cy="1885950"/>
            </a:xfrm>
            <a:custGeom>
              <a:avLst/>
              <a:gdLst>
                <a:gd name="T0" fmla="*/ 1160 w 1160"/>
                <a:gd name="T1" fmla="*/ 858 h 1188"/>
                <a:gd name="T2" fmla="*/ 1150 w 1160"/>
                <a:gd name="T3" fmla="*/ 922 h 1188"/>
                <a:gd name="T4" fmla="*/ 1112 w 1160"/>
                <a:gd name="T5" fmla="*/ 990 h 1188"/>
                <a:gd name="T6" fmla="*/ 1024 w 1160"/>
                <a:gd name="T7" fmla="*/ 1060 h 1188"/>
                <a:gd name="T8" fmla="*/ 864 w 1160"/>
                <a:gd name="T9" fmla="*/ 1124 h 1188"/>
                <a:gd name="T10" fmla="*/ 710 w 1160"/>
                <a:gd name="T11" fmla="*/ 1162 h 1188"/>
                <a:gd name="T12" fmla="*/ 496 w 1160"/>
                <a:gd name="T13" fmla="*/ 1188 h 1188"/>
                <a:gd name="T14" fmla="*/ 364 w 1160"/>
                <a:gd name="T15" fmla="*/ 1178 h 1188"/>
                <a:gd name="T16" fmla="*/ 284 w 1160"/>
                <a:gd name="T17" fmla="*/ 1144 h 1188"/>
                <a:gd name="T18" fmla="*/ 204 w 1160"/>
                <a:gd name="T19" fmla="*/ 1096 h 1188"/>
                <a:gd name="T20" fmla="*/ 128 w 1160"/>
                <a:gd name="T21" fmla="*/ 1076 h 1188"/>
                <a:gd name="T22" fmla="*/ 98 w 1160"/>
                <a:gd name="T23" fmla="*/ 1072 h 1188"/>
                <a:gd name="T24" fmla="*/ 64 w 1160"/>
                <a:gd name="T25" fmla="*/ 1058 h 1188"/>
                <a:gd name="T26" fmla="*/ 40 w 1160"/>
                <a:gd name="T27" fmla="*/ 1034 h 1188"/>
                <a:gd name="T28" fmla="*/ 18 w 1160"/>
                <a:gd name="T29" fmla="*/ 968 h 1188"/>
                <a:gd name="T30" fmla="*/ 16 w 1160"/>
                <a:gd name="T31" fmla="*/ 894 h 1188"/>
                <a:gd name="T32" fmla="*/ 18 w 1160"/>
                <a:gd name="T33" fmla="*/ 808 h 1188"/>
                <a:gd name="T34" fmla="*/ 12 w 1160"/>
                <a:gd name="T35" fmla="*/ 780 h 1188"/>
                <a:gd name="T36" fmla="*/ 0 w 1160"/>
                <a:gd name="T37" fmla="*/ 740 h 1188"/>
                <a:gd name="T38" fmla="*/ 4 w 1160"/>
                <a:gd name="T39" fmla="*/ 624 h 1188"/>
                <a:gd name="T40" fmla="*/ 36 w 1160"/>
                <a:gd name="T41" fmla="*/ 430 h 1188"/>
                <a:gd name="T42" fmla="*/ 46 w 1160"/>
                <a:gd name="T43" fmla="*/ 324 h 1188"/>
                <a:gd name="T44" fmla="*/ 40 w 1160"/>
                <a:gd name="T45" fmla="*/ 242 h 1188"/>
                <a:gd name="T46" fmla="*/ 50 w 1160"/>
                <a:gd name="T47" fmla="*/ 178 h 1188"/>
                <a:gd name="T48" fmla="*/ 72 w 1160"/>
                <a:gd name="T49" fmla="*/ 130 h 1188"/>
                <a:gd name="T50" fmla="*/ 104 w 1160"/>
                <a:gd name="T51" fmla="*/ 96 h 1188"/>
                <a:gd name="T52" fmla="*/ 166 w 1160"/>
                <a:gd name="T53" fmla="*/ 62 h 1188"/>
                <a:gd name="T54" fmla="*/ 240 w 1160"/>
                <a:gd name="T55" fmla="*/ 48 h 1188"/>
                <a:gd name="T56" fmla="*/ 288 w 1160"/>
                <a:gd name="T57" fmla="*/ 48 h 1188"/>
                <a:gd name="T58" fmla="*/ 384 w 1160"/>
                <a:gd name="T59" fmla="*/ 16 h 1188"/>
                <a:gd name="T60" fmla="*/ 414 w 1160"/>
                <a:gd name="T61" fmla="*/ 10 h 1188"/>
                <a:gd name="T62" fmla="*/ 568 w 1160"/>
                <a:gd name="T63" fmla="*/ 16 h 1188"/>
                <a:gd name="T64" fmla="*/ 722 w 1160"/>
                <a:gd name="T65" fmla="*/ 26 h 1188"/>
                <a:gd name="T66" fmla="*/ 742 w 1160"/>
                <a:gd name="T67" fmla="*/ 20 h 1188"/>
                <a:gd name="T68" fmla="*/ 778 w 1160"/>
                <a:gd name="T69" fmla="*/ 0 h 1188"/>
                <a:gd name="T70" fmla="*/ 812 w 1160"/>
                <a:gd name="T71" fmla="*/ 0 h 1188"/>
                <a:gd name="T72" fmla="*/ 856 w 1160"/>
                <a:gd name="T73" fmla="*/ 20 h 1188"/>
                <a:gd name="T74" fmla="*/ 912 w 1160"/>
                <a:gd name="T75" fmla="*/ 70 h 1188"/>
                <a:gd name="T76" fmla="*/ 950 w 1160"/>
                <a:gd name="T77" fmla="*/ 118 h 1188"/>
                <a:gd name="T78" fmla="*/ 992 w 1160"/>
                <a:gd name="T79" fmla="*/ 202 h 1188"/>
                <a:gd name="T80" fmla="*/ 1018 w 1160"/>
                <a:gd name="T81" fmla="*/ 286 h 1188"/>
                <a:gd name="T82" fmla="*/ 1036 w 1160"/>
                <a:gd name="T83" fmla="*/ 412 h 1188"/>
                <a:gd name="T84" fmla="*/ 1040 w 1160"/>
                <a:gd name="T85" fmla="*/ 412 h 1188"/>
                <a:gd name="T86" fmla="*/ 1062 w 1160"/>
                <a:gd name="T87" fmla="*/ 462 h 1188"/>
                <a:gd name="T88" fmla="*/ 1142 w 1160"/>
                <a:gd name="T89" fmla="*/ 752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0" h="1188">
                  <a:moveTo>
                    <a:pt x="1158" y="820"/>
                  </a:moveTo>
                  <a:lnTo>
                    <a:pt x="1158" y="820"/>
                  </a:lnTo>
                  <a:lnTo>
                    <a:pt x="1160" y="858"/>
                  </a:lnTo>
                  <a:lnTo>
                    <a:pt x="1158" y="878"/>
                  </a:lnTo>
                  <a:lnTo>
                    <a:pt x="1156" y="900"/>
                  </a:lnTo>
                  <a:lnTo>
                    <a:pt x="1150" y="922"/>
                  </a:lnTo>
                  <a:lnTo>
                    <a:pt x="1142" y="944"/>
                  </a:lnTo>
                  <a:lnTo>
                    <a:pt x="1130" y="968"/>
                  </a:lnTo>
                  <a:lnTo>
                    <a:pt x="1112" y="990"/>
                  </a:lnTo>
                  <a:lnTo>
                    <a:pt x="1090" y="1014"/>
                  </a:lnTo>
                  <a:lnTo>
                    <a:pt x="1060" y="1038"/>
                  </a:lnTo>
                  <a:lnTo>
                    <a:pt x="1024" y="1060"/>
                  </a:lnTo>
                  <a:lnTo>
                    <a:pt x="980" y="1082"/>
                  </a:lnTo>
                  <a:lnTo>
                    <a:pt x="926" y="1104"/>
                  </a:lnTo>
                  <a:lnTo>
                    <a:pt x="864" y="1124"/>
                  </a:lnTo>
                  <a:lnTo>
                    <a:pt x="792" y="1144"/>
                  </a:lnTo>
                  <a:lnTo>
                    <a:pt x="710" y="1162"/>
                  </a:lnTo>
                  <a:lnTo>
                    <a:pt x="710" y="1162"/>
                  </a:lnTo>
                  <a:lnTo>
                    <a:pt x="628" y="1176"/>
                  </a:lnTo>
                  <a:lnTo>
                    <a:pt x="556" y="1184"/>
                  </a:lnTo>
                  <a:lnTo>
                    <a:pt x="496" y="1188"/>
                  </a:lnTo>
                  <a:lnTo>
                    <a:pt x="444" y="1188"/>
                  </a:lnTo>
                  <a:lnTo>
                    <a:pt x="400" y="1184"/>
                  </a:lnTo>
                  <a:lnTo>
                    <a:pt x="364" y="1178"/>
                  </a:lnTo>
                  <a:lnTo>
                    <a:pt x="332" y="1168"/>
                  </a:lnTo>
                  <a:lnTo>
                    <a:pt x="306" y="1156"/>
                  </a:lnTo>
                  <a:lnTo>
                    <a:pt x="284" y="1144"/>
                  </a:lnTo>
                  <a:lnTo>
                    <a:pt x="262" y="1132"/>
                  </a:lnTo>
                  <a:lnTo>
                    <a:pt x="224" y="1108"/>
                  </a:lnTo>
                  <a:lnTo>
                    <a:pt x="204" y="1096"/>
                  </a:lnTo>
                  <a:lnTo>
                    <a:pt x="182" y="1088"/>
                  </a:lnTo>
                  <a:lnTo>
                    <a:pt x="156" y="1080"/>
                  </a:lnTo>
                  <a:lnTo>
                    <a:pt x="128" y="1076"/>
                  </a:lnTo>
                  <a:lnTo>
                    <a:pt x="128" y="1076"/>
                  </a:lnTo>
                  <a:lnTo>
                    <a:pt x="112" y="1076"/>
                  </a:lnTo>
                  <a:lnTo>
                    <a:pt x="98" y="1072"/>
                  </a:lnTo>
                  <a:lnTo>
                    <a:pt x="86" y="1068"/>
                  </a:lnTo>
                  <a:lnTo>
                    <a:pt x="74" y="1064"/>
                  </a:lnTo>
                  <a:lnTo>
                    <a:pt x="64" y="1058"/>
                  </a:lnTo>
                  <a:lnTo>
                    <a:pt x="56" y="1050"/>
                  </a:lnTo>
                  <a:lnTo>
                    <a:pt x="48" y="1042"/>
                  </a:lnTo>
                  <a:lnTo>
                    <a:pt x="40" y="1034"/>
                  </a:lnTo>
                  <a:lnTo>
                    <a:pt x="30" y="1014"/>
                  </a:lnTo>
                  <a:lnTo>
                    <a:pt x="24" y="992"/>
                  </a:lnTo>
                  <a:lnTo>
                    <a:pt x="18" y="968"/>
                  </a:lnTo>
                  <a:lnTo>
                    <a:pt x="16" y="944"/>
                  </a:lnTo>
                  <a:lnTo>
                    <a:pt x="16" y="918"/>
                  </a:lnTo>
                  <a:lnTo>
                    <a:pt x="16" y="894"/>
                  </a:lnTo>
                  <a:lnTo>
                    <a:pt x="18" y="846"/>
                  </a:lnTo>
                  <a:lnTo>
                    <a:pt x="20" y="826"/>
                  </a:lnTo>
                  <a:lnTo>
                    <a:pt x="18" y="808"/>
                  </a:lnTo>
                  <a:lnTo>
                    <a:pt x="16" y="792"/>
                  </a:lnTo>
                  <a:lnTo>
                    <a:pt x="12" y="780"/>
                  </a:lnTo>
                  <a:lnTo>
                    <a:pt x="12" y="780"/>
                  </a:lnTo>
                  <a:lnTo>
                    <a:pt x="8" y="770"/>
                  </a:lnTo>
                  <a:lnTo>
                    <a:pt x="4" y="756"/>
                  </a:lnTo>
                  <a:lnTo>
                    <a:pt x="0" y="740"/>
                  </a:lnTo>
                  <a:lnTo>
                    <a:pt x="0" y="722"/>
                  </a:lnTo>
                  <a:lnTo>
                    <a:pt x="0" y="678"/>
                  </a:lnTo>
                  <a:lnTo>
                    <a:pt x="4" y="624"/>
                  </a:lnTo>
                  <a:lnTo>
                    <a:pt x="12" y="566"/>
                  </a:lnTo>
                  <a:lnTo>
                    <a:pt x="22" y="500"/>
                  </a:lnTo>
                  <a:lnTo>
                    <a:pt x="36" y="430"/>
                  </a:lnTo>
                  <a:lnTo>
                    <a:pt x="52" y="356"/>
                  </a:lnTo>
                  <a:lnTo>
                    <a:pt x="52" y="356"/>
                  </a:lnTo>
                  <a:lnTo>
                    <a:pt x="46" y="324"/>
                  </a:lnTo>
                  <a:lnTo>
                    <a:pt x="42" y="294"/>
                  </a:lnTo>
                  <a:lnTo>
                    <a:pt x="40" y="268"/>
                  </a:lnTo>
                  <a:lnTo>
                    <a:pt x="40" y="242"/>
                  </a:lnTo>
                  <a:lnTo>
                    <a:pt x="42" y="220"/>
                  </a:lnTo>
                  <a:lnTo>
                    <a:pt x="44" y="198"/>
                  </a:lnTo>
                  <a:lnTo>
                    <a:pt x="50" y="178"/>
                  </a:lnTo>
                  <a:lnTo>
                    <a:pt x="56" y="162"/>
                  </a:lnTo>
                  <a:lnTo>
                    <a:pt x="64" y="146"/>
                  </a:lnTo>
                  <a:lnTo>
                    <a:pt x="72" y="130"/>
                  </a:lnTo>
                  <a:lnTo>
                    <a:pt x="82" y="118"/>
                  </a:lnTo>
                  <a:lnTo>
                    <a:pt x="92" y="106"/>
                  </a:lnTo>
                  <a:lnTo>
                    <a:pt x="104" y="96"/>
                  </a:lnTo>
                  <a:lnTo>
                    <a:pt x="116" y="86"/>
                  </a:lnTo>
                  <a:lnTo>
                    <a:pt x="140" y="72"/>
                  </a:lnTo>
                  <a:lnTo>
                    <a:pt x="166" y="62"/>
                  </a:lnTo>
                  <a:lnTo>
                    <a:pt x="192" y="54"/>
                  </a:lnTo>
                  <a:lnTo>
                    <a:pt x="218" y="50"/>
                  </a:lnTo>
                  <a:lnTo>
                    <a:pt x="240" y="48"/>
                  </a:lnTo>
                  <a:lnTo>
                    <a:pt x="276" y="48"/>
                  </a:lnTo>
                  <a:lnTo>
                    <a:pt x="288" y="48"/>
                  </a:lnTo>
                  <a:lnTo>
                    <a:pt x="288" y="48"/>
                  </a:lnTo>
                  <a:lnTo>
                    <a:pt x="314" y="40"/>
                  </a:lnTo>
                  <a:lnTo>
                    <a:pt x="344" y="30"/>
                  </a:lnTo>
                  <a:lnTo>
                    <a:pt x="384" y="16"/>
                  </a:lnTo>
                  <a:lnTo>
                    <a:pt x="384" y="16"/>
                  </a:lnTo>
                  <a:lnTo>
                    <a:pt x="396" y="12"/>
                  </a:lnTo>
                  <a:lnTo>
                    <a:pt x="414" y="10"/>
                  </a:lnTo>
                  <a:lnTo>
                    <a:pt x="458" y="8"/>
                  </a:lnTo>
                  <a:lnTo>
                    <a:pt x="512" y="10"/>
                  </a:lnTo>
                  <a:lnTo>
                    <a:pt x="568" y="16"/>
                  </a:lnTo>
                  <a:lnTo>
                    <a:pt x="672" y="24"/>
                  </a:lnTo>
                  <a:lnTo>
                    <a:pt x="710" y="26"/>
                  </a:lnTo>
                  <a:lnTo>
                    <a:pt x="722" y="26"/>
                  </a:lnTo>
                  <a:lnTo>
                    <a:pt x="730" y="26"/>
                  </a:lnTo>
                  <a:lnTo>
                    <a:pt x="730" y="26"/>
                  </a:lnTo>
                  <a:lnTo>
                    <a:pt x="742" y="20"/>
                  </a:lnTo>
                  <a:lnTo>
                    <a:pt x="754" y="12"/>
                  </a:lnTo>
                  <a:lnTo>
                    <a:pt x="770" y="4"/>
                  </a:lnTo>
                  <a:lnTo>
                    <a:pt x="778" y="0"/>
                  </a:lnTo>
                  <a:lnTo>
                    <a:pt x="788" y="0"/>
                  </a:lnTo>
                  <a:lnTo>
                    <a:pt x="800" y="0"/>
                  </a:lnTo>
                  <a:lnTo>
                    <a:pt x="812" y="0"/>
                  </a:lnTo>
                  <a:lnTo>
                    <a:pt x="824" y="4"/>
                  </a:lnTo>
                  <a:lnTo>
                    <a:pt x="840" y="12"/>
                  </a:lnTo>
                  <a:lnTo>
                    <a:pt x="856" y="20"/>
                  </a:lnTo>
                  <a:lnTo>
                    <a:pt x="872" y="32"/>
                  </a:lnTo>
                  <a:lnTo>
                    <a:pt x="892" y="50"/>
                  </a:lnTo>
                  <a:lnTo>
                    <a:pt x="912" y="70"/>
                  </a:lnTo>
                  <a:lnTo>
                    <a:pt x="912" y="70"/>
                  </a:lnTo>
                  <a:lnTo>
                    <a:pt x="932" y="92"/>
                  </a:lnTo>
                  <a:lnTo>
                    <a:pt x="950" y="118"/>
                  </a:lnTo>
                  <a:lnTo>
                    <a:pt x="966" y="144"/>
                  </a:lnTo>
                  <a:lnTo>
                    <a:pt x="980" y="172"/>
                  </a:lnTo>
                  <a:lnTo>
                    <a:pt x="992" y="202"/>
                  </a:lnTo>
                  <a:lnTo>
                    <a:pt x="1002" y="230"/>
                  </a:lnTo>
                  <a:lnTo>
                    <a:pt x="1010" y="258"/>
                  </a:lnTo>
                  <a:lnTo>
                    <a:pt x="1018" y="286"/>
                  </a:lnTo>
                  <a:lnTo>
                    <a:pt x="1028" y="336"/>
                  </a:lnTo>
                  <a:lnTo>
                    <a:pt x="1034" y="376"/>
                  </a:lnTo>
                  <a:lnTo>
                    <a:pt x="1036" y="412"/>
                  </a:lnTo>
                  <a:lnTo>
                    <a:pt x="1036" y="412"/>
                  </a:lnTo>
                  <a:lnTo>
                    <a:pt x="1038" y="412"/>
                  </a:lnTo>
                  <a:lnTo>
                    <a:pt x="1040" y="412"/>
                  </a:lnTo>
                  <a:lnTo>
                    <a:pt x="1046" y="420"/>
                  </a:lnTo>
                  <a:lnTo>
                    <a:pt x="1054" y="438"/>
                  </a:lnTo>
                  <a:lnTo>
                    <a:pt x="1062" y="462"/>
                  </a:lnTo>
                  <a:lnTo>
                    <a:pt x="1082" y="528"/>
                  </a:lnTo>
                  <a:lnTo>
                    <a:pt x="1102" y="604"/>
                  </a:lnTo>
                  <a:lnTo>
                    <a:pt x="1142" y="752"/>
                  </a:lnTo>
                  <a:lnTo>
                    <a:pt x="1158" y="820"/>
                  </a:lnTo>
                  <a:lnTo>
                    <a:pt x="1158" y="820"/>
                  </a:lnTo>
                  <a:close/>
                </a:path>
              </a:pathLst>
            </a:custGeom>
            <a:solidFill>
              <a:srgbClr val="CB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userDrawn="1"/>
          </p:nvSpPr>
          <p:spPr bwMode="auto">
            <a:xfrm>
              <a:off x="7158037" y="5579666"/>
              <a:ext cx="225425" cy="225425"/>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0 w 142"/>
                <a:gd name="T11" fmla="*/ 122 h 142"/>
                <a:gd name="T12" fmla="*/ 110 w 142"/>
                <a:gd name="T13" fmla="*/ 130 h 142"/>
                <a:gd name="T14" fmla="*/ 98 w 142"/>
                <a:gd name="T15" fmla="*/ 136 h 142"/>
                <a:gd name="T16" fmla="*/ 84 w 142"/>
                <a:gd name="T17" fmla="*/ 140 h 142"/>
                <a:gd name="T18" fmla="*/ 70 w 142"/>
                <a:gd name="T19" fmla="*/ 142 h 142"/>
                <a:gd name="T20" fmla="*/ 70 w 142"/>
                <a:gd name="T21" fmla="*/ 142 h 142"/>
                <a:gd name="T22" fmla="*/ 56 w 142"/>
                <a:gd name="T23" fmla="*/ 140 h 142"/>
                <a:gd name="T24" fmla="*/ 42 w 142"/>
                <a:gd name="T25" fmla="*/ 136 h 142"/>
                <a:gd name="T26" fmla="*/ 30 w 142"/>
                <a:gd name="T27" fmla="*/ 130 h 142"/>
                <a:gd name="T28" fmla="*/ 20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0 w 142"/>
                <a:gd name="T47" fmla="*/ 20 h 142"/>
                <a:gd name="T48" fmla="*/ 30 w 142"/>
                <a:gd name="T49" fmla="*/ 12 h 142"/>
                <a:gd name="T50" fmla="*/ 42 w 142"/>
                <a:gd name="T51" fmla="*/ 6 h 142"/>
                <a:gd name="T52" fmla="*/ 56 w 142"/>
                <a:gd name="T53" fmla="*/ 2 h 142"/>
                <a:gd name="T54" fmla="*/ 70 w 142"/>
                <a:gd name="T55" fmla="*/ 0 h 142"/>
                <a:gd name="T56" fmla="*/ 70 w 142"/>
                <a:gd name="T57" fmla="*/ 0 h 142"/>
                <a:gd name="T58" fmla="*/ 84 w 142"/>
                <a:gd name="T59" fmla="*/ 2 h 142"/>
                <a:gd name="T60" fmla="*/ 98 w 142"/>
                <a:gd name="T61" fmla="*/ 6 h 142"/>
                <a:gd name="T62" fmla="*/ 110 w 142"/>
                <a:gd name="T63" fmla="*/ 12 h 142"/>
                <a:gd name="T64" fmla="*/ 120 w 142"/>
                <a:gd name="T65" fmla="*/ 20 h 142"/>
                <a:gd name="T66" fmla="*/ 130 w 142"/>
                <a:gd name="T67" fmla="*/ 32 h 142"/>
                <a:gd name="T68" fmla="*/ 136 w 142"/>
                <a:gd name="T69" fmla="*/ 44 h 142"/>
                <a:gd name="T70" fmla="*/ 140 w 142"/>
                <a:gd name="T71" fmla="*/ 56 h 142"/>
                <a:gd name="T72" fmla="*/ 142 w 142"/>
                <a:gd name="T73" fmla="*/ 72 h 142"/>
                <a:gd name="T74" fmla="*/ 142 w 142"/>
                <a:gd name="T75"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42">
                  <a:moveTo>
                    <a:pt x="142" y="72"/>
                  </a:moveTo>
                  <a:lnTo>
                    <a:pt x="142" y="72"/>
                  </a:lnTo>
                  <a:lnTo>
                    <a:pt x="140" y="86"/>
                  </a:lnTo>
                  <a:lnTo>
                    <a:pt x="136" y="98"/>
                  </a:lnTo>
                  <a:lnTo>
                    <a:pt x="130" y="110"/>
                  </a:lnTo>
                  <a:lnTo>
                    <a:pt x="120" y="122"/>
                  </a:lnTo>
                  <a:lnTo>
                    <a:pt x="110" y="130"/>
                  </a:lnTo>
                  <a:lnTo>
                    <a:pt x="98" y="136"/>
                  </a:lnTo>
                  <a:lnTo>
                    <a:pt x="84" y="140"/>
                  </a:lnTo>
                  <a:lnTo>
                    <a:pt x="70" y="142"/>
                  </a:lnTo>
                  <a:lnTo>
                    <a:pt x="70" y="142"/>
                  </a:lnTo>
                  <a:lnTo>
                    <a:pt x="56" y="140"/>
                  </a:lnTo>
                  <a:lnTo>
                    <a:pt x="42" y="136"/>
                  </a:lnTo>
                  <a:lnTo>
                    <a:pt x="30" y="130"/>
                  </a:lnTo>
                  <a:lnTo>
                    <a:pt x="20" y="122"/>
                  </a:lnTo>
                  <a:lnTo>
                    <a:pt x="12" y="110"/>
                  </a:lnTo>
                  <a:lnTo>
                    <a:pt x="6" y="98"/>
                  </a:lnTo>
                  <a:lnTo>
                    <a:pt x="2" y="86"/>
                  </a:lnTo>
                  <a:lnTo>
                    <a:pt x="0" y="72"/>
                  </a:lnTo>
                  <a:lnTo>
                    <a:pt x="0" y="72"/>
                  </a:lnTo>
                  <a:lnTo>
                    <a:pt x="2" y="56"/>
                  </a:lnTo>
                  <a:lnTo>
                    <a:pt x="6" y="44"/>
                  </a:lnTo>
                  <a:lnTo>
                    <a:pt x="12" y="32"/>
                  </a:lnTo>
                  <a:lnTo>
                    <a:pt x="20" y="20"/>
                  </a:lnTo>
                  <a:lnTo>
                    <a:pt x="30" y="12"/>
                  </a:lnTo>
                  <a:lnTo>
                    <a:pt x="42" y="6"/>
                  </a:lnTo>
                  <a:lnTo>
                    <a:pt x="56" y="2"/>
                  </a:lnTo>
                  <a:lnTo>
                    <a:pt x="70" y="0"/>
                  </a:lnTo>
                  <a:lnTo>
                    <a:pt x="70" y="0"/>
                  </a:lnTo>
                  <a:lnTo>
                    <a:pt x="84" y="2"/>
                  </a:lnTo>
                  <a:lnTo>
                    <a:pt x="98" y="6"/>
                  </a:lnTo>
                  <a:lnTo>
                    <a:pt x="110" y="12"/>
                  </a:lnTo>
                  <a:lnTo>
                    <a:pt x="120" y="20"/>
                  </a:lnTo>
                  <a:lnTo>
                    <a:pt x="130" y="32"/>
                  </a:lnTo>
                  <a:lnTo>
                    <a:pt x="136" y="44"/>
                  </a:lnTo>
                  <a:lnTo>
                    <a:pt x="140" y="56"/>
                  </a:lnTo>
                  <a:lnTo>
                    <a:pt x="142" y="72"/>
                  </a:lnTo>
                  <a:lnTo>
                    <a:pt x="142" y="72"/>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userDrawn="1"/>
          </p:nvSpPr>
          <p:spPr bwMode="auto">
            <a:xfrm>
              <a:off x="6230937" y="4795441"/>
              <a:ext cx="508000" cy="1400175"/>
            </a:xfrm>
            <a:custGeom>
              <a:avLst/>
              <a:gdLst>
                <a:gd name="T0" fmla="*/ 0 w 320"/>
                <a:gd name="T1" fmla="*/ 100 h 882"/>
                <a:gd name="T2" fmla="*/ 14 w 320"/>
                <a:gd name="T3" fmla="*/ 74 h 882"/>
                <a:gd name="T4" fmla="*/ 38 w 320"/>
                <a:gd name="T5" fmla="*/ 36 h 882"/>
                <a:gd name="T6" fmla="*/ 60 w 320"/>
                <a:gd name="T7" fmla="*/ 14 h 882"/>
                <a:gd name="T8" fmla="*/ 86 w 320"/>
                <a:gd name="T9" fmla="*/ 2 h 882"/>
                <a:gd name="T10" fmla="*/ 118 w 320"/>
                <a:gd name="T11" fmla="*/ 4 h 882"/>
                <a:gd name="T12" fmla="*/ 152 w 320"/>
                <a:gd name="T13" fmla="*/ 26 h 882"/>
                <a:gd name="T14" fmla="*/ 170 w 320"/>
                <a:gd name="T15" fmla="*/ 46 h 882"/>
                <a:gd name="T16" fmla="*/ 206 w 320"/>
                <a:gd name="T17" fmla="*/ 110 h 882"/>
                <a:gd name="T18" fmla="*/ 244 w 320"/>
                <a:gd name="T19" fmla="*/ 198 h 882"/>
                <a:gd name="T20" fmla="*/ 276 w 320"/>
                <a:gd name="T21" fmla="*/ 300 h 882"/>
                <a:gd name="T22" fmla="*/ 302 w 320"/>
                <a:gd name="T23" fmla="*/ 412 h 882"/>
                <a:gd name="T24" fmla="*/ 316 w 320"/>
                <a:gd name="T25" fmla="*/ 524 h 882"/>
                <a:gd name="T26" fmla="*/ 318 w 320"/>
                <a:gd name="T27" fmla="*/ 624 h 882"/>
                <a:gd name="T28" fmla="*/ 312 w 320"/>
                <a:gd name="T29" fmla="*/ 668 h 882"/>
                <a:gd name="T30" fmla="*/ 302 w 320"/>
                <a:gd name="T31" fmla="*/ 708 h 882"/>
                <a:gd name="T32" fmla="*/ 288 w 320"/>
                <a:gd name="T33" fmla="*/ 740 h 882"/>
                <a:gd name="T34" fmla="*/ 266 w 320"/>
                <a:gd name="T35" fmla="*/ 764 h 882"/>
                <a:gd name="T36" fmla="*/ 224 w 320"/>
                <a:gd name="T37" fmla="*/ 800 h 882"/>
                <a:gd name="T38" fmla="*/ 154 w 320"/>
                <a:gd name="T39" fmla="*/ 848 h 882"/>
                <a:gd name="T40" fmla="*/ 108 w 320"/>
                <a:gd name="T41" fmla="*/ 872 h 882"/>
                <a:gd name="T42" fmla="*/ 82 w 320"/>
                <a:gd name="T43" fmla="*/ 882 h 882"/>
                <a:gd name="T44" fmla="*/ 96 w 320"/>
                <a:gd name="T45" fmla="*/ 872 h 882"/>
                <a:gd name="T46" fmla="*/ 126 w 320"/>
                <a:gd name="T47" fmla="*/ 840 h 882"/>
                <a:gd name="T48" fmla="*/ 164 w 320"/>
                <a:gd name="T49" fmla="*/ 790 h 882"/>
                <a:gd name="T50" fmla="*/ 186 w 320"/>
                <a:gd name="T51" fmla="*/ 742 h 882"/>
                <a:gd name="T52" fmla="*/ 192 w 320"/>
                <a:gd name="T53" fmla="*/ 724 h 882"/>
                <a:gd name="T54" fmla="*/ 204 w 320"/>
                <a:gd name="T55" fmla="*/ 670 h 882"/>
                <a:gd name="T56" fmla="*/ 222 w 320"/>
                <a:gd name="T57" fmla="*/ 494 h 882"/>
                <a:gd name="T58" fmla="*/ 228 w 320"/>
                <a:gd name="T59" fmla="*/ 392 h 882"/>
                <a:gd name="T60" fmla="*/ 228 w 320"/>
                <a:gd name="T61" fmla="*/ 294 h 882"/>
                <a:gd name="T62" fmla="*/ 220 w 320"/>
                <a:gd name="T63" fmla="*/ 210 h 882"/>
                <a:gd name="T64" fmla="*/ 206 w 320"/>
                <a:gd name="T65" fmla="*/ 162 h 882"/>
                <a:gd name="T66" fmla="*/ 196 w 320"/>
                <a:gd name="T67" fmla="*/ 140 h 882"/>
                <a:gd name="T68" fmla="*/ 180 w 320"/>
                <a:gd name="T69" fmla="*/ 126 h 882"/>
                <a:gd name="T70" fmla="*/ 172 w 320"/>
                <a:gd name="T71" fmla="*/ 124 h 882"/>
                <a:gd name="T72" fmla="*/ 52 w 320"/>
                <a:gd name="T73" fmla="*/ 106 h 882"/>
                <a:gd name="T74" fmla="*/ 0 w 320"/>
                <a:gd name="T75" fmla="*/ 10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882">
                  <a:moveTo>
                    <a:pt x="0" y="100"/>
                  </a:moveTo>
                  <a:lnTo>
                    <a:pt x="0" y="100"/>
                  </a:lnTo>
                  <a:lnTo>
                    <a:pt x="4" y="92"/>
                  </a:lnTo>
                  <a:lnTo>
                    <a:pt x="14" y="74"/>
                  </a:lnTo>
                  <a:lnTo>
                    <a:pt x="28" y="50"/>
                  </a:lnTo>
                  <a:lnTo>
                    <a:pt x="38" y="36"/>
                  </a:lnTo>
                  <a:lnTo>
                    <a:pt x="48" y="24"/>
                  </a:lnTo>
                  <a:lnTo>
                    <a:pt x="60" y="14"/>
                  </a:lnTo>
                  <a:lnTo>
                    <a:pt x="72" y="6"/>
                  </a:lnTo>
                  <a:lnTo>
                    <a:pt x="86" y="2"/>
                  </a:lnTo>
                  <a:lnTo>
                    <a:pt x="102" y="0"/>
                  </a:lnTo>
                  <a:lnTo>
                    <a:pt x="118" y="4"/>
                  </a:lnTo>
                  <a:lnTo>
                    <a:pt x="134" y="12"/>
                  </a:lnTo>
                  <a:lnTo>
                    <a:pt x="152" y="26"/>
                  </a:lnTo>
                  <a:lnTo>
                    <a:pt x="170" y="46"/>
                  </a:lnTo>
                  <a:lnTo>
                    <a:pt x="170" y="46"/>
                  </a:lnTo>
                  <a:lnTo>
                    <a:pt x="188" y="74"/>
                  </a:lnTo>
                  <a:lnTo>
                    <a:pt x="206" y="110"/>
                  </a:lnTo>
                  <a:lnTo>
                    <a:pt x="226" y="150"/>
                  </a:lnTo>
                  <a:lnTo>
                    <a:pt x="244" y="198"/>
                  </a:lnTo>
                  <a:lnTo>
                    <a:pt x="260" y="248"/>
                  </a:lnTo>
                  <a:lnTo>
                    <a:pt x="276" y="300"/>
                  </a:lnTo>
                  <a:lnTo>
                    <a:pt x="290" y="356"/>
                  </a:lnTo>
                  <a:lnTo>
                    <a:pt x="302" y="412"/>
                  </a:lnTo>
                  <a:lnTo>
                    <a:pt x="310" y="468"/>
                  </a:lnTo>
                  <a:lnTo>
                    <a:pt x="316" y="524"/>
                  </a:lnTo>
                  <a:lnTo>
                    <a:pt x="320" y="576"/>
                  </a:lnTo>
                  <a:lnTo>
                    <a:pt x="318" y="624"/>
                  </a:lnTo>
                  <a:lnTo>
                    <a:pt x="316" y="648"/>
                  </a:lnTo>
                  <a:lnTo>
                    <a:pt x="312" y="668"/>
                  </a:lnTo>
                  <a:lnTo>
                    <a:pt x="308" y="688"/>
                  </a:lnTo>
                  <a:lnTo>
                    <a:pt x="302" y="708"/>
                  </a:lnTo>
                  <a:lnTo>
                    <a:pt x="296" y="724"/>
                  </a:lnTo>
                  <a:lnTo>
                    <a:pt x="288" y="740"/>
                  </a:lnTo>
                  <a:lnTo>
                    <a:pt x="278" y="752"/>
                  </a:lnTo>
                  <a:lnTo>
                    <a:pt x="266" y="764"/>
                  </a:lnTo>
                  <a:lnTo>
                    <a:pt x="266" y="764"/>
                  </a:lnTo>
                  <a:lnTo>
                    <a:pt x="224" y="800"/>
                  </a:lnTo>
                  <a:lnTo>
                    <a:pt x="186" y="828"/>
                  </a:lnTo>
                  <a:lnTo>
                    <a:pt x="154" y="848"/>
                  </a:lnTo>
                  <a:lnTo>
                    <a:pt x="128" y="864"/>
                  </a:lnTo>
                  <a:lnTo>
                    <a:pt x="108" y="872"/>
                  </a:lnTo>
                  <a:lnTo>
                    <a:pt x="92" y="878"/>
                  </a:lnTo>
                  <a:lnTo>
                    <a:pt x="82" y="882"/>
                  </a:lnTo>
                  <a:lnTo>
                    <a:pt x="82" y="882"/>
                  </a:lnTo>
                  <a:lnTo>
                    <a:pt x="96" y="872"/>
                  </a:lnTo>
                  <a:lnTo>
                    <a:pt x="110" y="858"/>
                  </a:lnTo>
                  <a:lnTo>
                    <a:pt x="126" y="840"/>
                  </a:lnTo>
                  <a:lnTo>
                    <a:pt x="146" y="818"/>
                  </a:lnTo>
                  <a:lnTo>
                    <a:pt x="164" y="790"/>
                  </a:lnTo>
                  <a:lnTo>
                    <a:pt x="180" y="760"/>
                  </a:lnTo>
                  <a:lnTo>
                    <a:pt x="186" y="742"/>
                  </a:lnTo>
                  <a:lnTo>
                    <a:pt x="192" y="724"/>
                  </a:lnTo>
                  <a:lnTo>
                    <a:pt x="192" y="724"/>
                  </a:lnTo>
                  <a:lnTo>
                    <a:pt x="198" y="700"/>
                  </a:lnTo>
                  <a:lnTo>
                    <a:pt x="204" y="670"/>
                  </a:lnTo>
                  <a:lnTo>
                    <a:pt x="214" y="590"/>
                  </a:lnTo>
                  <a:lnTo>
                    <a:pt x="222" y="494"/>
                  </a:lnTo>
                  <a:lnTo>
                    <a:pt x="226" y="442"/>
                  </a:lnTo>
                  <a:lnTo>
                    <a:pt x="228" y="392"/>
                  </a:lnTo>
                  <a:lnTo>
                    <a:pt x="228" y="342"/>
                  </a:lnTo>
                  <a:lnTo>
                    <a:pt x="228" y="294"/>
                  </a:lnTo>
                  <a:lnTo>
                    <a:pt x="224" y="250"/>
                  </a:lnTo>
                  <a:lnTo>
                    <a:pt x="220" y="210"/>
                  </a:lnTo>
                  <a:lnTo>
                    <a:pt x="212" y="176"/>
                  </a:lnTo>
                  <a:lnTo>
                    <a:pt x="206" y="162"/>
                  </a:lnTo>
                  <a:lnTo>
                    <a:pt x="202" y="150"/>
                  </a:lnTo>
                  <a:lnTo>
                    <a:pt x="196" y="140"/>
                  </a:lnTo>
                  <a:lnTo>
                    <a:pt x="188" y="132"/>
                  </a:lnTo>
                  <a:lnTo>
                    <a:pt x="180" y="126"/>
                  </a:lnTo>
                  <a:lnTo>
                    <a:pt x="172" y="124"/>
                  </a:lnTo>
                  <a:lnTo>
                    <a:pt x="172" y="124"/>
                  </a:lnTo>
                  <a:lnTo>
                    <a:pt x="106" y="112"/>
                  </a:lnTo>
                  <a:lnTo>
                    <a:pt x="52" y="106"/>
                  </a:lnTo>
                  <a:lnTo>
                    <a:pt x="0" y="100"/>
                  </a:lnTo>
                  <a:lnTo>
                    <a:pt x="0" y="100"/>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userDrawn="1"/>
          </p:nvSpPr>
          <p:spPr bwMode="auto">
            <a:xfrm>
              <a:off x="6075362" y="4957366"/>
              <a:ext cx="1828800" cy="1362075"/>
            </a:xfrm>
            <a:custGeom>
              <a:avLst/>
              <a:gdLst>
                <a:gd name="T0" fmla="*/ 118 w 1152"/>
                <a:gd name="T1" fmla="*/ 760 h 858"/>
                <a:gd name="T2" fmla="*/ 76 w 1152"/>
                <a:gd name="T3" fmla="*/ 746 h 858"/>
                <a:gd name="T4" fmla="*/ 38 w 1152"/>
                <a:gd name="T5" fmla="*/ 706 h 858"/>
                <a:gd name="T6" fmla="*/ 14 w 1152"/>
                <a:gd name="T7" fmla="*/ 634 h 858"/>
                <a:gd name="T8" fmla="*/ 0 w 1152"/>
                <a:gd name="T9" fmla="*/ 468 h 858"/>
                <a:gd name="T10" fmla="*/ 4 w 1152"/>
                <a:gd name="T11" fmla="*/ 286 h 858"/>
                <a:gd name="T12" fmla="*/ 34 w 1152"/>
                <a:gd name="T13" fmla="*/ 106 h 858"/>
                <a:gd name="T14" fmla="*/ 72 w 1152"/>
                <a:gd name="T15" fmla="*/ 20 h 858"/>
                <a:gd name="T16" fmla="*/ 92 w 1152"/>
                <a:gd name="T17" fmla="*/ 0 h 858"/>
                <a:gd name="T18" fmla="*/ 270 w 1152"/>
                <a:gd name="T19" fmla="*/ 12 h 858"/>
                <a:gd name="T20" fmla="*/ 288 w 1152"/>
                <a:gd name="T21" fmla="*/ 54 h 858"/>
                <a:gd name="T22" fmla="*/ 324 w 1152"/>
                <a:gd name="T23" fmla="*/ 268 h 858"/>
                <a:gd name="T24" fmla="*/ 330 w 1152"/>
                <a:gd name="T25" fmla="*/ 458 h 858"/>
                <a:gd name="T26" fmla="*/ 308 w 1152"/>
                <a:gd name="T27" fmla="*/ 600 h 858"/>
                <a:gd name="T28" fmla="*/ 270 w 1152"/>
                <a:gd name="T29" fmla="*/ 678 h 858"/>
                <a:gd name="T30" fmla="*/ 210 w 1152"/>
                <a:gd name="T31" fmla="*/ 734 h 858"/>
                <a:gd name="T32" fmla="*/ 200 w 1152"/>
                <a:gd name="T33" fmla="*/ 734 h 858"/>
                <a:gd name="T34" fmla="*/ 196 w 1152"/>
                <a:gd name="T35" fmla="*/ 724 h 858"/>
                <a:gd name="T36" fmla="*/ 216 w 1152"/>
                <a:gd name="T37" fmla="*/ 708 h 858"/>
                <a:gd name="T38" fmla="*/ 264 w 1152"/>
                <a:gd name="T39" fmla="*/ 650 h 858"/>
                <a:gd name="T40" fmla="*/ 300 w 1152"/>
                <a:gd name="T41" fmla="*/ 552 h 858"/>
                <a:gd name="T42" fmla="*/ 312 w 1152"/>
                <a:gd name="T43" fmla="*/ 408 h 858"/>
                <a:gd name="T44" fmla="*/ 286 w 1152"/>
                <a:gd name="T45" fmla="*/ 146 h 858"/>
                <a:gd name="T46" fmla="*/ 262 w 1152"/>
                <a:gd name="T47" fmla="*/ 32 h 858"/>
                <a:gd name="T48" fmla="*/ 86 w 1152"/>
                <a:gd name="T49" fmla="*/ 36 h 858"/>
                <a:gd name="T50" fmla="*/ 46 w 1152"/>
                <a:gd name="T51" fmla="*/ 138 h 858"/>
                <a:gd name="T52" fmla="*/ 20 w 1152"/>
                <a:gd name="T53" fmla="*/ 342 h 858"/>
                <a:gd name="T54" fmla="*/ 24 w 1152"/>
                <a:gd name="T55" fmla="*/ 532 h 858"/>
                <a:gd name="T56" fmla="*/ 38 w 1152"/>
                <a:gd name="T57" fmla="*/ 650 h 858"/>
                <a:gd name="T58" fmla="*/ 62 w 1152"/>
                <a:gd name="T59" fmla="*/ 706 h 858"/>
                <a:gd name="T60" fmla="*/ 86 w 1152"/>
                <a:gd name="T61" fmla="*/ 728 h 858"/>
                <a:gd name="T62" fmla="*/ 162 w 1152"/>
                <a:gd name="T63" fmla="*/ 742 h 858"/>
                <a:gd name="T64" fmla="*/ 212 w 1152"/>
                <a:gd name="T65" fmla="*/ 768 h 858"/>
                <a:gd name="T66" fmla="*/ 394 w 1152"/>
                <a:gd name="T67" fmla="*/ 826 h 858"/>
                <a:gd name="T68" fmla="*/ 532 w 1152"/>
                <a:gd name="T69" fmla="*/ 836 h 858"/>
                <a:gd name="T70" fmla="*/ 722 w 1152"/>
                <a:gd name="T71" fmla="*/ 816 h 858"/>
                <a:gd name="T72" fmla="*/ 888 w 1152"/>
                <a:gd name="T73" fmla="*/ 764 h 858"/>
                <a:gd name="T74" fmla="*/ 1020 w 1152"/>
                <a:gd name="T75" fmla="*/ 692 h 858"/>
                <a:gd name="T76" fmla="*/ 1106 w 1152"/>
                <a:gd name="T77" fmla="*/ 616 h 858"/>
                <a:gd name="T78" fmla="*/ 1124 w 1152"/>
                <a:gd name="T79" fmla="*/ 572 h 858"/>
                <a:gd name="T80" fmla="*/ 1130 w 1152"/>
                <a:gd name="T81" fmla="*/ 472 h 858"/>
                <a:gd name="T82" fmla="*/ 1094 w 1152"/>
                <a:gd name="T83" fmla="*/ 294 h 858"/>
                <a:gd name="T84" fmla="*/ 1050 w 1152"/>
                <a:gd name="T85" fmla="*/ 156 h 858"/>
                <a:gd name="T86" fmla="*/ 1056 w 1152"/>
                <a:gd name="T87" fmla="*/ 142 h 858"/>
                <a:gd name="T88" fmla="*/ 1066 w 1152"/>
                <a:gd name="T89" fmla="*/ 146 h 858"/>
                <a:gd name="T90" fmla="*/ 1114 w 1152"/>
                <a:gd name="T91" fmla="*/ 288 h 858"/>
                <a:gd name="T92" fmla="*/ 1150 w 1152"/>
                <a:gd name="T93" fmla="*/ 470 h 858"/>
                <a:gd name="T94" fmla="*/ 1144 w 1152"/>
                <a:gd name="T95" fmla="*/ 576 h 858"/>
                <a:gd name="T96" fmla="*/ 1122 w 1152"/>
                <a:gd name="T97" fmla="*/ 628 h 858"/>
                <a:gd name="T98" fmla="*/ 1060 w 1152"/>
                <a:gd name="T99" fmla="*/ 688 h 858"/>
                <a:gd name="T100" fmla="*/ 934 w 1152"/>
                <a:gd name="T101" fmla="*/ 764 h 858"/>
                <a:gd name="T102" fmla="*/ 770 w 1152"/>
                <a:gd name="T103" fmla="*/ 824 h 858"/>
                <a:gd name="T104" fmla="*/ 582 w 1152"/>
                <a:gd name="T105" fmla="*/ 856 h 858"/>
                <a:gd name="T106" fmla="*/ 438 w 1152"/>
                <a:gd name="T107" fmla="*/ 852 h 858"/>
                <a:gd name="T108" fmla="*/ 252 w 1152"/>
                <a:gd name="T109" fmla="*/ 80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858">
                  <a:moveTo>
                    <a:pt x="160" y="762"/>
                  </a:moveTo>
                  <a:lnTo>
                    <a:pt x="160" y="762"/>
                  </a:lnTo>
                  <a:lnTo>
                    <a:pt x="140" y="762"/>
                  </a:lnTo>
                  <a:lnTo>
                    <a:pt x="118" y="760"/>
                  </a:lnTo>
                  <a:lnTo>
                    <a:pt x="98" y="754"/>
                  </a:lnTo>
                  <a:lnTo>
                    <a:pt x="86" y="750"/>
                  </a:lnTo>
                  <a:lnTo>
                    <a:pt x="76" y="746"/>
                  </a:lnTo>
                  <a:lnTo>
                    <a:pt x="76" y="746"/>
                  </a:lnTo>
                  <a:lnTo>
                    <a:pt x="66" y="738"/>
                  </a:lnTo>
                  <a:lnTo>
                    <a:pt x="56" y="728"/>
                  </a:lnTo>
                  <a:lnTo>
                    <a:pt x="46" y="718"/>
                  </a:lnTo>
                  <a:lnTo>
                    <a:pt x="38" y="706"/>
                  </a:lnTo>
                  <a:lnTo>
                    <a:pt x="30" y="690"/>
                  </a:lnTo>
                  <a:lnTo>
                    <a:pt x="24" y="674"/>
                  </a:lnTo>
                  <a:lnTo>
                    <a:pt x="18" y="656"/>
                  </a:lnTo>
                  <a:lnTo>
                    <a:pt x="14" y="634"/>
                  </a:lnTo>
                  <a:lnTo>
                    <a:pt x="14" y="634"/>
                  </a:lnTo>
                  <a:lnTo>
                    <a:pt x="10" y="590"/>
                  </a:lnTo>
                  <a:lnTo>
                    <a:pt x="4" y="534"/>
                  </a:lnTo>
                  <a:lnTo>
                    <a:pt x="0" y="468"/>
                  </a:lnTo>
                  <a:lnTo>
                    <a:pt x="0" y="396"/>
                  </a:lnTo>
                  <a:lnTo>
                    <a:pt x="0" y="396"/>
                  </a:lnTo>
                  <a:lnTo>
                    <a:pt x="0" y="342"/>
                  </a:lnTo>
                  <a:lnTo>
                    <a:pt x="4" y="286"/>
                  </a:lnTo>
                  <a:lnTo>
                    <a:pt x="8" y="232"/>
                  </a:lnTo>
                  <a:lnTo>
                    <a:pt x="16" y="180"/>
                  </a:lnTo>
                  <a:lnTo>
                    <a:pt x="28" y="128"/>
                  </a:lnTo>
                  <a:lnTo>
                    <a:pt x="34" y="106"/>
                  </a:lnTo>
                  <a:lnTo>
                    <a:pt x="42" y="82"/>
                  </a:lnTo>
                  <a:lnTo>
                    <a:pt x="50" y="60"/>
                  </a:lnTo>
                  <a:lnTo>
                    <a:pt x="60" y="40"/>
                  </a:lnTo>
                  <a:lnTo>
                    <a:pt x="72" y="20"/>
                  </a:lnTo>
                  <a:lnTo>
                    <a:pt x="84" y="4"/>
                  </a:lnTo>
                  <a:lnTo>
                    <a:pt x="84" y="4"/>
                  </a:lnTo>
                  <a:lnTo>
                    <a:pt x="88" y="0"/>
                  </a:lnTo>
                  <a:lnTo>
                    <a:pt x="92" y="0"/>
                  </a:lnTo>
                  <a:lnTo>
                    <a:pt x="92" y="0"/>
                  </a:lnTo>
                  <a:lnTo>
                    <a:pt x="206" y="8"/>
                  </a:lnTo>
                  <a:lnTo>
                    <a:pt x="270" y="12"/>
                  </a:lnTo>
                  <a:lnTo>
                    <a:pt x="270" y="12"/>
                  </a:lnTo>
                  <a:lnTo>
                    <a:pt x="276" y="16"/>
                  </a:lnTo>
                  <a:lnTo>
                    <a:pt x="280" y="20"/>
                  </a:lnTo>
                  <a:lnTo>
                    <a:pt x="280" y="20"/>
                  </a:lnTo>
                  <a:lnTo>
                    <a:pt x="288" y="54"/>
                  </a:lnTo>
                  <a:lnTo>
                    <a:pt x="296" y="94"/>
                  </a:lnTo>
                  <a:lnTo>
                    <a:pt x="306" y="144"/>
                  </a:lnTo>
                  <a:lnTo>
                    <a:pt x="316" y="202"/>
                  </a:lnTo>
                  <a:lnTo>
                    <a:pt x="324" y="268"/>
                  </a:lnTo>
                  <a:lnTo>
                    <a:pt x="330" y="338"/>
                  </a:lnTo>
                  <a:lnTo>
                    <a:pt x="332" y="408"/>
                  </a:lnTo>
                  <a:lnTo>
                    <a:pt x="332" y="408"/>
                  </a:lnTo>
                  <a:lnTo>
                    <a:pt x="330" y="458"/>
                  </a:lnTo>
                  <a:lnTo>
                    <a:pt x="326" y="508"/>
                  </a:lnTo>
                  <a:lnTo>
                    <a:pt x="320" y="556"/>
                  </a:lnTo>
                  <a:lnTo>
                    <a:pt x="314" y="578"/>
                  </a:lnTo>
                  <a:lnTo>
                    <a:pt x="308" y="600"/>
                  </a:lnTo>
                  <a:lnTo>
                    <a:pt x="300" y="622"/>
                  </a:lnTo>
                  <a:lnTo>
                    <a:pt x="292" y="642"/>
                  </a:lnTo>
                  <a:lnTo>
                    <a:pt x="282" y="660"/>
                  </a:lnTo>
                  <a:lnTo>
                    <a:pt x="270" y="678"/>
                  </a:lnTo>
                  <a:lnTo>
                    <a:pt x="258" y="694"/>
                  </a:lnTo>
                  <a:lnTo>
                    <a:pt x="244" y="710"/>
                  </a:lnTo>
                  <a:lnTo>
                    <a:pt x="228" y="722"/>
                  </a:lnTo>
                  <a:lnTo>
                    <a:pt x="210" y="734"/>
                  </a:lnTo>
                  <a:lnTo>
                    <a:pt x="210" y="734"/>
                  </a:lnTo>
                  <a:lnTo>
                    <a:pt x="208" y="736"/>
                  </a:lnTo>
                  <a:lnTo>
                    <a:pt x="204" y="736"/>
                  </a:lnTo>
                  <a:lnTo>
                    <a:pt x="200" y="734"/>
                  </a:lnTo>
                  <a:lnTo>
                    <a:pt x="198" y="732"/>
                  </a:lnTo>
                  <a:lnTo>
                    <a:pt x="198" y="732"/>
                  </a:lnTo>
                  <a:lnTo>
                    <a:pt x="196" y="728"/>
                  </a:lnTo>
                  <a:lnTo>
                    <a:pt x="196" y="724"/>
                  </a:lnTo>
                  <a:lnTo>
                    <a:pt x="198" y="720"/>
                  </a:lnTo>
                  <a:lnTo>
                    <a:pt x="200" y="718"/>
                  </a:lnTo>
                  <a:lnTo>
                    <a:pt x="200" y="718"/>
                  </a:lnTo>
                  <a:lnTo>
                    <a:pt x="216" y="708"/>
                  </a:lnTo>
                  <a:lnTo>
                    <a:pt x="230" y="696"/>
                  </a:lnTo>
                  <a:lnTo>
                    <a:pt x="242" y="682"/>
                  </a:lnTo>
                  <a:lnTo>
                    <a:pt x="254" y="666"/>
                  </a:lnTo>
                  <a:lnTo>
                    <a:pt x="264" y="650"/>
                  </a:lnTo>
                  <a:lnTo>
                    <a:pt x="274" y="632"/>
                  </a:lnTo>
                  <a:lnTo>
                    <a:pt x="282" y="614"/>
                  </a:lnTo>
                  <a:lnTo>
                    <a:pt x="288" y="594"/>
                  </a:lnTo>
                  <a:lnTo>
                    <a:pt x="300" y="552"/>
                  </a:lnTo>
                  <a:lnTo>
                    <a:pt x="306" y="506"/>
                  </a:lnTo>
                  <a:lnTo>
                    <a:pt x="310" y="458"/>
                  </a:lnTo>
                  <a:lnTo>
                    <a:pt x="312" y="408"/>
                  </a:lnTo>
                  <a:lnTo>
                    <a:pt x="312" y="408"/>
                  </a:lnTo>
                  <a:lnTo>
                    <a:pt x="310" y="338"/>
                  </a:lnTo>
                  <a:lnTo>
                    <a:pt x="304" y="270"/>
                  </a:lnTo>
                  <a:lnTo>
                    <a:pt x="296" y="204"/>
                  </a:lnTo>
                  <a:lnTo>
                    <a:pt x="286" y="146"/>
                  </a:lnTo>
                  <a:lnTo>
                    <a:pt x="286" y="146"/>
                  </a:lnTo>
                  <a:lnTo>
                    <a:pt x="272" y="74"/>
                  </a:lnTo>
                  <a:lnTo>
                    <a:pt x="262" y="32"/>
                  </a:lnTo>
                  <a:lnTo>
                    <a:pt x="262" y="32"/>
                  </a:lnTo>
                  <a:lnTo>
                    <a:pt x="190" y="28"/>
                  </a:lnTo>
                  <a:lnTo>
                    <a:pt x="96" y="20"/>
                  </a:lnTo>
                  <a:lnTo>
                    <a:pt x="96" y="20"/>
                  </a:lnTo>
                  <a:lnTo>
                    <a:pt x="86" y="36"/>
                  </a:lnTo>
                  <a:lnTo>
                    <a:pt x="76" y="54"/>
                  </a:lnTo>
                  <a:lnTo>
                    <a:pt x="68" y="74"/>
                  </a:lnTo>
                  <a:lnTo>
                    <a:pt x="60" y="94"/>
                  </a:lnTo>
                  <a:lnTo>
                    <a:pt x="46" y="138"/>
                  </a:lnTo>
                  <a:lnTo>
                    <a:pt x="36" y="186"/>
                  </a:lnTo>
                  <a:lnTo>
                    <a:pt x="28" y="238"/>
                  </a:lnTo>
                  <a:lnTo>
                    <a:pt x="24" y="290"/>
                  </a:lnTo>
                  <a:lnTo>
                    <a:pt x="20" y="342"/>
                  </a:lnTo>
                  <a:lnTo>
                    <a:pt x="20" y="396"/>
                  </a:lnTo>
                  <a:lnTo>
                    <a:pt x="20" y="396"/>
                  </a:lnTo>
                  <a:lnTo>
                    <a:pt x="20" y="466"/>
                  </a:lnTo>
                  <a:lnTo>
                    <a:pt x="24" y="532"/>
                  </a:lnTo>
                  <a:lnTo>
                    <a:pt x="30" y="588"/>
                  </a:lnTo>
                  <a:lnTo>
                    <a:pt x="34" y="630"/>
                  </a:lnTo>
                  <a:lnTo>
                    <a:pt x="34" y="630"/>
                  </a:lnTo>
                  <a:lnTo>
                    <a:pt x="38" y="650"/>
                  </a:lnTo>
                  <a:lnTo>
                    <a:pt x="44" y="668"/>
                  </a:lnTo>
                  <a:lnTo>
                    <a:pt x="48" y="682"/>
                  </a:lnTo>
                  <a:lnTo>
                    <a:pt x="56" y="696"/>
                  </a:lnTo>
                  <a:lnTo>
                    <a:pt x="62" y="706"/>
                  </a:lnTo>
                  <a:lnTo>
                    <a:pt x="70" y="714"/>
                  </a:lnTo>
                  <a:lnTo>
                    <a:pt x="78" y="722"/>
                  </a:lnTo>
                  <a:lnTo>
                    <a:pt x="86" y="728"/>
                  </a:lnTo>
                  <a:lnTo>
                    <a:pt x="86" y="728"/>
                  </a:lnTo>
                  <a:lnTo>
                    <a:pt x="104" y="736"/>
                  </a:lnTo>
                  <a:lnTo>
                    <a:pt x="124" y="740"/>
                  </a:lnTo>
                  <a:lnTo>
                    <a:pt x="144" y="742"/>
                  </a:lnTo>
                  <a:lnTo>
                    <a:pt x="162" y="742"/>
                  </a:lnTo>
                  <a:lnTo>
                    <a:pt x="162" y="742"/>
                  </a:lnTo>
                  <a:lnTo>
                    <a:pt x="168" y="744"/>
                  </a:lnTo>
                  <a:lnTo>
                    <a:pt x="168" y="744"/>
                  </a:lnTo>
                  <a:lnTo>
                    <a:pt x="212" y="768"/>
                  </a:lnTo>
                  <a:lnTo>
                    <a:pt x="256" y="786"/>
                  </a:lnTo>
                  <a:lnTo>
                    <a:pt x="302" y="802"/>
                  </a:lnTo>
                  <a:lnTo>
                    <a:pt x="348" y="816"/>
                  </a:lnTo>
                  <a:lnTo>
                    <a:pt x="394" y="826"/>
                  </a:lnTo>
                  <a:lnTo>
                    <a:pt x="440" y="832"/>
                  </a:lnTo>
                  <a:lnTo>
                    <a:pt x="486" y="836"/>
                  </a:lnTo>
                  <a:lnTo>
                    <a:pt x="532" y="836"/>
                  </a:lnTo>
                  <a:lnTo>
                    <a:pt x="532" y="836"/>
                  </a:lnTo>
                  <a:lnTo>
                    <a:pt x="580" y="836"/>
                  </a:lnTo>
                  <a:lnTo>
                    <a:pt x="628" y="832"/>
                  </a:lnTo>
                  <a:lnTo>
                    <a:pt x="676" y="826"/>
                  </a:lnTo>
                  <a:lnTo>
                    <a:pt x="722" y="816"/>
                  </a:lnTo>
                  <a:lnTo>
                    <a:pt x="766" y="806"/>
                  </a:lnTo>
                  <a:lnTo>
                    <a:pt x="808" y="792"/>
                  </a:lnTo>
                  <a:lnTo>
                    <a:pt x="850" y="778"/>
                  </a:lnTo>
                  <a:lnTo>
                    <a:pt x="888" y="764"/>
                  </a:lnTo>
                  <a:lnTo>
                    <a:pt x="926" y="746"/>
                  </a:lnTo>
                  <a:lnTo>
                    <a:pt x="960" y="728"/>
                  </a:lnTo>
                  <a:lnTo>
                    <a:pt x="992" y="710"/>
                  </a:lnTo>
                  <a:lnTo>
                    <a:pt x="1020" y="692"/>
                  </a:lnTo>
                  <a:lnTo>
                    <a:pt x="1046" y="672"/>
                  </a:lnTo>
                  <a:lnTo>
                    <a:pt x="1070" y="654"/>
                  </a:lnTo>
                  <a:lnTo>
                    <a:pt x="1090" y="634"/>
                  </a:lnTo>
                  <a:lnTo>
                    <a:pt x="1106" y="616"/>
                  </a:lnTo>
                  <a:lnTo>
                    <a:pt x="1106" y="616"/>
                  </a:lnTo>
                  <a:lnTo>
                    <a:pt x="1112" y="606"/>
                  </a:lnTo>
                  <a:lnTo>
                    <a:pt x="1116" y="596"/>
                  </a:lnTo>
                  <a:lnTo>
                    <a:pt x="1124" y="572"/>
                  </a:lnTo>
                  <a:lnTo>
                    <a:pt x="1130" y="544"/>
                  </a:lnTo>
                  <a:lnTo>
                    <a:pt x="1132" y="512"/>
                  </a:lnTo>
                  <a:lnTo>
                    <a:pt x="1132" y="512"/>
                  </a:lnTo>
                  <a:lnTo>
                    <a:pt x="1130" y="472"/>
                  </a:lnTo>
                  <a:lnTo>
                    <a:pt x="1124" y="430"/>
                  </a:lnTo>
                  <a:lnTo>
                    <a:pt x="1116" y="386"/>
                  </a:lnTo>
                  <a:lnTo>
                    <a:pt x="1106" y="340"/>
                  </a:lnTo>
                  <a:lnTo>
                    <a:pt x="1094" y="294"/>
                  </a:lnTo>
                  <a:lnTo>
                    <a:pt x="1080" y="248"/>
                  </a:lnTo>
                  <a:lnTo>
                    <a:pt x="1050" y="156"/>
                  </a:lnTo>
                  <a:lnTo>
                    <a:pt x="1050" y="156"/>
                  </a:lnTo>
                  <a:lnTo>
                    <a:pt x="1050" y="156"/>
                  </a:lnTo>
                  <a:lnTo>
                    <a:pt x="1050" y="152"/>
                  </a:lnTo>
                  <a:lnTo>
                    <a:pt x="1050" y="148"/>
                  </a:lnTo>
                  <a:lnTo>
                    <a:pt x="1052" y="144"/>
                  </a:lnTo>
                  <a:lnTo>
                    <a:pt x="1056" y="142"/>
                  </a:lnTo>
                  <a:lnTo>
                    <a:pt x="1056" y="142"/>
                  </a:lnTo>
                  <a:lnTo>
                    <a:pt x="1060" y="142"/>
                  </a:lnTo>
                  <a:lnTo>
                    <a:pt x="1064" y="144"/>
                  </a:lnTo>
                  <a:lnTo>
                    <a:pt x="1066" y="146"/>
                  </a:lnTo>
                  <a:lnTo>
                    <a:pt x="1068" y="148"/>
                  </a:lnTo>
                  <a:lnTo>
                    <a:pt x="1068" y="148"/>
                  </a:lnTo>
                  <a:lnTo>
                    <a:pt x="1100" y="242"/>
                  </a:lnTo>
                  <a:lnTo>
                    <a:pt x="1114" y="288"/>
                  </a:lnTo>
                  <a:lnTo>
                    <a:pt x="1126" y="336"/>
                  </a:lnTo>
                  <a:lnTo>
                    <a:pt x="1136" y="382"/>
                  </a:lnTo>
                  <a:lnTo>
                    <a:pt x="1144" y="428"/>
                  </a:lnTo>
                  <a:lnTo>
                    <a:pt x="1150" y="470"/>
                  </a:lnTo>
                  <a:lnTo>
                    <a:pt x="1152" y="512"/>
                  </a:lnTo>
                  <a:lnTo>
                    <a:pt x="1152" y="512"/>
                  </a:lnTo>
                  <a:lnTo>
                    <a:pt x="1150" y="546"/>
                  </a:lnTo>
                  <a:lnTo>
                    <a:pt x="1144" y="576"/>
                  </a:lnTo>
                  <a:lnTo>
                    <a:pt x="1140" y="592"/>
                  </a:lnTo>
                  <a:lnTo>
                    <a:pt x="1136" y="604"/>
                  </a:lnTo>
                  <a:lnTo>
                    <a:pt x="1128" y="618"/>
                  </a:lnTo>
                  <a:lnTo>
                    <a:pt x="1122" y="628"/>
                  </a:lnTo>
                  <a:lnTo>
                    <a:pt x="1122" y="628"/>
                  </a:lnTo>
                  <a:lnTo>
                    <a:pt x="1104" y="648"/>
                  </a:lnTo>
                  <a:lnTo>
                    <a:pt x="1084" y="668"/>
                  </a:lnTo>
                  <a:lnTo>
                    <a:pt x="1060" y="688"/>
                  </a:lnTo>
                  <a:lnTo>
                    <a:pt x="1032" y="708"/>
                  </a:lnTo>
                  <a:lnTo>
                    <a:pt x="1002" y="728"/>
                  </a:lnTo>
                  <a:lnTo>
                    <a:pt x="970" y="746"/>
                  </a:lnTo>
                  <a:lnTo>
                    <a:pt x="934" y="764"/>
                  </a:lnTo>
                  <a:lnTo>
                    <a:pt x="896" y="782"/>
                  </a:lnTo>
                  <a:lnTo>
                    <a:pt x="856" y="798"/>
                  </a:lnTo>
                  <a:lnTo>
                    <a:pt x="814" y="812"/>
                  </a:lnTo>
                  <a:lnTo>
                    <a:pt x="770" y="824"/>
                  </a:lnTo>
                  <a:lnTo>
                    <a:pt x="726" y="836"/>
                  </a:lnTo>
                  <a:lnTo>
                    <a:pt x="678" y="844"/>
                  </a:lnTo>
                  <a:lnTo>
                    <a:pt x="630" y="852"/>
                  </a:lnTo>
                  <a:lnTo>
                    <a:pt x="582" y="856"/>
                  </a:lnTo>
                  <a:lnTo>
                    <a:pt x="532" y="858"/>
                  </a:lnTo>
                  <a:lnTo>
                    <a:pt x="532" y="858"/>
                  </a:lnTo>
                  <a:lnTo>
                    <a:pt x="486" y="856"/>
                  </a:lnTo>
                  <a:lnTo>
                    <a:pt x="438" y="852"/>
                  </a:lnTo>
                  <a:lnTo>
                    <a:pt x="392" y="846"/>
                  </a:lnTo>
                  <a:lnTo>
                    <a:pt x="344" y="836"/>
                  </a:lnTo>
                  <a:lnTo>
                    <a:pt x="298" y="822"/>
                  </a:lnTo>
                  <a:lnTo>
                    <a:pt x="252" y="806"/>
                  </a:lnTo>
                  <a:lnTo>
                    <a:pt x="206" y="786"/>
                  </a:lnTo>
                  <a:lnTo>
                    <a:pt x="160" y="762"/>
                  </a:lnTo>
                  <a:lnTo>
                    <a:pt x="160" y="76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userDrawn="1"/>
          </p:nvSpPr>
          <p:spPr bwMode="auto">
            <a:xfrm>
              <a:off x="6227762" y="4789091"/>
              <a:ext cx="501650" cy="1235075"/>
            </a:xfrm>
            <a:custGeom>
              <a:avLst/>
              <a:gdLst>
                <a:gd name="T0" fmla="*/ 272 w 316"/>
                <a:gd name="T1" fmla="*/ 778 h 778"/>
                <a:gd name="T2" fmla="*/ 266 w 316"/>
                <a:gd name="T3" fmla="*/ 774 h 778"/>
                <a:gd name="T4" fmla="*/ 264 w 316"/>
                <a:gd name="T5" fmla="*/ 766 h 778"/>
                <a:gd name="T6" fmla="*/ 278 w 316"/>
                <a:gd name="T7" fmla="*/ 704 h 778"/>
                <a:gd name="T8" fmla="*/ 294 w 316"/>
                <a:gd name="T9" fmla="*/ 582 h 778"/>
                <a:gd name="T10" fmla="*/ 296 w 316"/>
                <a:gd name="T11" fmla="*/ 524 h 778"/>
                <a:gd name="T12" fmla="*/ 292 w 316"/>
                <a:gd name="T13" fmla="*/ 446 h 778"/>
                <a:gd name="T14" fmla="*/ 284 w 316"/>
                <a:gd name="T15" fmla="*/ 374 h 778"/>
                <a:gd name="T16" fmla="*/ 270 w 316"/>
                <a:gd name="T17" fmla="*/ 304 h 778"/>
                <a:gd name="T18" fmla="*/ 252 w 316"/>
                <a:gd name="T19" fmla="*/ 242 h 778"/>
                <a:gd name="T20" fmla="*/ 208 w 316"/>
                <a:gd name="T21" fmla="*/ 136 h 778"/>
                <a:gd name="T22" fmla="*/ 162 w 316"/>
                <a:gd name="T23" fmla="*/ 62 h 778"/>
                <a:gd name="T24" fmla="*/ 148 w 316"/>
                <a:gd name="T25" fmla="*/ 46 h 778"/>
                <a:gd name="T26" fmla="*/ 122 w 316"/>
                <a:gd name="T27" fmla="*/ 26 h 778"/>
                <a:gd name="T28" fmla="*/ 112 w 316"/>
                <a:gd name="T29" fmla="*/ 22 h 778"/>
                <a:gd name="T30" fmla="*/ 96 w 316"/>
                <a:gd name="T31" fmla="*/ 20 h 778"/>
                <a:gd name="T32" fmla="*/ 66 w 316"/>
                <a:gd name="T33" fmla="*/ 26 h 778"/>
                <a:gd name="T34" fmla="*/ 46 w 316"/>
                <a:gd name="T35" fmla="*/ 40 h 778"/>
                <a:gd name="T36" fmla="*/ 32 w 316"/>
                <a:gd name="T37" fmla="*/ 56 h 778"/>
                <a:gd name="T38" fmla="*/ 22 w 316"/>
                <a:gd name="T39" fmla="*/ 72 h 778"/>
                <a:gd name="T40" fmla="*/ 20 w 316"/>
                <a:gd name="T41" fmla="*/ 82 h 778"/>
                <a:gd name="T42" fmla="*/ 14 w 316"/>
                <a:gd name="T43" fmla="*/ 88 h 778"/>
                <a:gd name="T44" fmla="*/ 6 w 316"/>
                <a:gd name="T45" fmla="*/ 88 h 778"/>
                <a:gd name="T46" fmla="*/ 2 w 316"/>
                <a:gd name="T47" fmla="*/ 86 h 778"/>
                <a:gd name="T48" fmla="*/ 0 w 316"/>
                <a:gd name="T49" fmla="*/ 80 h 778"/>
                <a:gd name="T50" fmla="*/ 0 w 316"/>
                <a:gd name="T51" fmla="*/ 76 h 778"/>
                <a:gd name="T52" fmla="*/ 10 w 316"/>
                <a:gd name="T53" fmla="*/ 52 h 778"/>
                <a:gd name="T54" fmla="*/ 20 w 316"/>
                <a:gd name="T55" fmla="*/ 38 h 778"/>
                <a:gd name="T56" fmla="*/ 50 w 316"/>
                <a:gd name="T57" fmla="*/ 12 h 778"/>
                <a:gd name="T58" fmla="*/ 70 w 316"/>
                <a:gd name="T59" fmla="*/ 4 h 778"/>
                <a:gd name="T60" fmla="*/ 96 w 316"/>
                <a:gd name="T61" fmla="*/ 0 h 778"/>
                <a:gd name="T62" fmla="*/ 114 w 316"/>
                <a:gd name="T63" fmla="*/ 2 h 778"/>
                <a:gd name="T64" fmla="*/ 130 w 316"/>
                <a:gd name="T65" fmla="*/ 8 h 778"/>
                <a:gd name="T66" fmla="*/ 162 w 316"/>
                <a:gd name="T67" fmla="*/ 32 h 778"/>
                <a:gd name="T68" fmla="*/ 178 w 316"/>
                <a:gd name="T69" fmla="*/ 50 h 778"/>
                <a:gd name="T70" fmla="*/ 210 w 316"/>
                <a:gd name="T71" fmla="*/ 98 h 778"/>
                <a:gd name="T72" fmla="*/ 242 w 316"/>
                <a:gd name="T73" fmla="*/ 160 h 778"/>
                <a:gd name="T74" fmla="*/ 258 w 316"/>
                <a:gd name="T75" fmla="*/ 196 h 778"/>
                <a:gd name="T76" fmla="*/ 284 w 316"/>
                <a:gd name="T77" fmla="*/ 278 h 778"/>
                <a:gd name="T78" fmla="*/ 304 w 316"/>
                <a:gd name="T79" fmla="*/ 370 h 778"/>
                <a:gd name="T80" fmla="*/ 314 w 316"/>
                <a:gd name="T81" fmla="*/ 470 h 778"/>
                <a:gd name="T82" fmla="*/ 316 w 316"/>
                <a:gd name="T83" fmla="*/ 524 h 778"/>
                <a:gd name="T84" fmla="*/ 308 w 316"/>
                <a:gd name="T85" fmla="*/ 644 h 778"/>
                <a:gd name="T86" fmla="*/ 284 w 316"/>
                <a:gd name="T87" fmla="*/ 772 h 778"/>
                <a:gd name="T88" fmla="*/ 280 w 316"/>
                <a:gd name="T89" fmla="*/ 776 h 778"/>
                <a:gd name="T90" fmla="*/ 274 w 316"/>
                <a:gd name="T91" fmla="*/ 778 h 778"/>
                <a:gd name="T92" fmla="*/ 272 w 316"/>
                <a:gd name="T93" fmla="*/ 77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778">
                  <a:moveTo>
                    <a:pt x="272" y="778"/>
                  </a:moveTo>
                  <a:lnTo>
                    <a:pt x="272" y="778"/>
                  </a:lnTo>
                  <a:lnTo>
                    <a:pt x="268" y="776"/>
                  </a:lnTo>
                  <a:lnTo>
                    <a:pt x="266" y="774"/>
                  </a:lnTo>
                  <a:lnTo>
                    <a:pt x="264" y="770"/>
                  </a:lnTo>
                  <a:lnTo>
                    <a:pt x="264" y="766"/>
                  </a:lnTo>
                  <a:lnTo>
                    <a:pt x="264" y="766"/>
                  </a:lnTo>
                  <a:lnTo>
                    <a:pt x="278" y="704"/>
                  </a:lnTo>
                  <a:lnTo>
                    <a:pt x="288" y="642"/>
                  </a:lnTo>
                  <a:lnTo>
                    <a:pt x="294" y="582"/>
                  </a:lnTo>
                  <a:lnTo>
                    <a:pt x="296" y="524"/>
                  </a:lnTo>
                  <a:lnTo>
                    <a:pt x="296" y="524"/>
                  </a:lnTo>
                  <a:lnTo>
                    <a:pt x="296" y="484"/>
                  </a:lnTo>
                  <a:lnTo>
                    <a:pt x="292" y="446"/>
                  </a:lnTo>
                  <a:lnTo>
                    <a:pt x="288" y="410"/>
                  </a:lnTo>
                  <a:lnTo>
                    <a:pt x="284" y="374"/>
                  </a:lnTo>
                  <a:lnTo>
                    <a:pt x="278" y="338"/>
                  </a:lnTo>
                  <a:lnTo>
                    <a:pt x="270" y="304"/>
                  </a:lnTo>
                  <a:lnTo>
                    <a:pt x="262" y="272"/>
                  </a:lnTo>
                  <a:lnTo>
                    <a:pt x="252" y="242"/>
                  </a:lnTo>
                  <a:lnTo>
                    <a:pt x="232" y="186"/>
                  </a:lnTo>
                  <a:lnTo>
                    <a:pt x="208" y="136"/>
                  </a:lnTo>
                  <a:lnTo>
                    <a:pt x="186" y="96"/>
                  </a:lnTo>
                  <a:lnTo>
                    <a:pt x="162" y="62"/>
                  </a:lnTo>
                  <a:lnTo>
                    <a:pt x="162" y="62"/>
                  </a:lnTo>
                  <a:lnTo>
                    <a:pt x="148" y="46"/>
                  </a:lnTo>
                  <a:lnTo>
                    <a:pt x="134" y="34"/>
                  </a:lnTo>
                  <a:lnTo>
                    <a:pt x="122" y="26"/>
                  </a:lnTo>
                  <a:lnTo>
                    <a:pt x="112" y="22"/>
                  </a:lnTo>
                  <a:lnTo>
                    <a:pt x="112" y="22"/>
                  </a:lnTo>
                  <a:lnTo>
                    <a:pt x="96" y="20"/>
                  </a:lnTo>
                  <a:lnTo>
                    <a:pt x="96" y="20"/>
                  </a:lnTo>
                  <a:lnTo>
                    <a:pt x="80" y="22"/>
                  </a:lnTo>
                  <a:lnTo>
                    <a:pt x="66" y="26"/>
                  </a:lnTo>
                  <a:lnTo>
                    <a:pt x="56" y="32"/>
                  </a:lnTo>
                  <a:lnTo>
                    <a:pt x="46" y="40"/>
                  </a:lnTo>
                  <a:lnTo>
                    <a:pt x="38" y="48"/>
                  </a:lnTo>
                  <a:lnTo>
                    <a:pt x="32" y="56"/>
                  </a:lnTo>
                  <a:lnTo>
                    <a:pt x="22" y="72"/>
                  </a:lnTo>
                  <a:lnTo>
                    <a:pt x="22" y="72"/>
                  </a:lnTo>
                  <a:lnTo>
                    <a:pt x="20" y="82"/>
                  </a:lnTo>
                  <a:lnTo>
                    <a:pt x="20" y="82"/>
                  </a:lnTo>
                  <a:lnTo>
                    <a:pt x="18" y="86"/>
                  </a:lnTo>
                  <a:lnTo>
                    <a:pt x="14" y="88"/>
                  </a:lnTo>
                  <a:lnTo>
                    <a:pt x="10" y="88"/>
                  </a:lnTo>
                  <a:lnTo>
                    <a:pt x="6" y="88"/>
                  </a:lnTo>
                  <a:lnTo>
                    <a:pt x="6" y="88"/>
                  </a:lnTo>
                  <a:lnTo>
                    <a:pt x="2" y="86"/>
                  </a:lnTo>
                  <a:lnTo>
                    <a:pt x="0" y="84"/>
                  </a:lnTo>
                  <a:lnTo>
                    <a:pt x="0" y="80"/>
                  </a:lnTo>
                  <a:lnTo>
                    <a:pt x="0" y="76"/>
                  </a:lnTo>
                  <a:lnTo>
                    <a:pt x="0" y="76"/>
                  </a:lnTo>
                  <a:lnTo>
                    <a:pt x="4" y="64"/>
                  </a:lnTo>
                  <a:lnTo>
                    <a:pt x="10" y="52"/>
                  </a:lnTo>
                  <a:lnTo>
                    <a:pt x="20" y="38"/>
                  </a:lnTo>
                  <a:lnTo>
                    <a:pt x="20" y="38"/>
                  </a:lnTo>
                  <a:lnTo>
                    <a:pt x="32" y="24"/>
                  </a:lnTo>
                  <a:lnTo>
                    <a:pt x="50" y="12"/>
                  </a:lnTo>
                  <a:lnTo>
                    <a:pt x="60" y="8"/>
                  </a:lnTo>
                  <a:lnTo>
                    <a:pt x="70" y="4"/>
                  </a:lnTo>
                  <a:lnTo>
                    <a:pt x="82" y="0"/>
                  </a:lnTo>
                  <a:lnTo>
                    <a:pt x="96" y="0"/>
                  </a:lnTo>
                  <a:lnTo>
                    <a:pt x="96" y="0"/>
                  </a:lnTo>
                  <a:lnTo>
                    <a:pt x="114" y="2"/>
                  </a:lnTo>
                  <a:lnTo>
                    <a:pt x="114" y="2"/>
                  </a:lnTo>
                  <a:lnTo>
                    <a:pt x="130" y="8"/>
                  </a:lnTo>
                  <a:lnTo>
                    <a:pt x="146" y="18"/>
                  </a:lnTo>
                  <a:lnTo>
                    <a:pt x="162" y="32"/>
                  </a:lnTo>
                  <a:lnTo>
                    <a:pt x="178" y="50"/>
                  </a:lnTo>
                  <a:lnTo>
                    <a:pt x="178" y="50"/>
                  </a:lnTo>
                  <a:lnTo>
                    <a:pt x="194" y="72"/>
                  </a:lnTo>
                  <a:lnTo>
                    <a:pt x="210" y="98"/>
                  </a:lnTo>
                  <a:lnTo>
                    <a:pt x="226" y="128"/>
                  </a:lnTo>
                  <a:lnTo>
                    <a:pt x="242" y="160"/>
                  </a:lnTo>
                  <a:lnTo>
                    <a:pt x="242" y="160"/>
                  </a:lnTo>
                  <a:lnTo>
                    <a:pt x="258" y="196"/>
                  </a:lnTo>
                  <a:lnTo>
                    <a:pt x="272" y="236"/>
                  </a:lnTo>
                  <a:lnTo>
                    <a:pt x="284" y="278"/>
                  </a:lnTo>
                  <a:lnTo>
                    <a:pt x="294" y="322"/>
                  </a:lnTo>
                  <a:lnTo>
                    <a:pt x="304" y="370"/>
                  </a:lnTo>
                  <a:lnTo>
                    <a:pt x="310" y="420"/>
                  </a:lnTo>
                  <a:lnTo>
                    <a:pt x="314" y="470"/>
                  </a:lnTo>
                  <a:lnTo>
                    <a:pt x="316" y="524"/>
                  </a:lnTo>
                  <a:lnTo>
                    <a:pt x="316" y="524"/>
                  </a:lnTo>
                  <a:lnTo>
                    <a:pt x="314" y="584"/>
                  </a:lnTo>
                  <a:lnTo>
                    <a:pt x="308" y="644"/>
                  </a:lnTo>
                  <a:lnTo>
                    <a:pt x="298" y="708"/>
                  </a:lnTo>
                  <a:lnTo>
                    <a:pt x="284" y="772"/>
                  </a:lnTo>
                  <a:lnTo>
                    <a:pt x="284" y="772"/>
                  </a:lnTo>
                  <a:lnTo>
                    <a:pt x="280" y="776"/>
                  </a:lnTo>
                  <a:lnTo>
                    <a:pt x="274" y="778"/>
                  </a:lnTo>
                  <a:lnTo>
                    <a:pt x="274" y="778"/>
                  </a:lnTo>
                  <a:lnTo>
                    <a:pt x="272" y="778"/>
                  </a:lnTo>
                  <a:lnTo>
                    <a:pt x="272" y="7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noEditPoints="1"/>
            </p:cNvSpPr>
            <p:nvPr userDrawn="1"/>
          </p:nvSpPr>
          <p:spPr bwMode="auto">
            <a:xfrm>
              <a:off x="6729412" y="5382816"/>
              <a:ext cx="962025" cy="796925"/>
            </a:xfrm>
            <a:custGeom>
              <a:avLst/>
              <a:gdLst>
                <a:gd name="T0" fmla="*/ 30 w 606"/>
                <a:gd name="T1" fmla="*/ 490 h 502"/>
                <a:gd name="T2" fmla="*/ 10 w 606"/>
                <a:gd name="T3" fmla="*/ 484 h 502"/>
                <a:gd name="T4" fmla="*/ 0 w 606"/>
                <a:gd name="T5" fmla="*/ 466 h 502"/>
                <a:gd name="T6" fmla="*/ 2 w 606"/>
                <a:gd name="T7" fmla="*/ 436 h 502"/>
                <a:gd name="T8" fmla="*/ 30 w 606"/>
                <a:gd name="T9" fmla="*/ 336 h 502"/>
                <a:gd name="T10" fmla="*/ 58 w 606"/>
                <a:gd name="T11" fmla="*/ 208 h 502"/>
                <a:gd name="T12" fmla="*/ 62 w 606"/>
                <a:gd name="T13" fmla="*/ 164 h 502"/>
                <a:gd name="T14" fmla="*/ 54 w 606"/>
                <a:gd name="T15" fmla="*/ 102 h 502"/>
                <a:gd name="T16" fmla="*/ 48 w 606"/>
                <a:gd name="T17" fmla="*/ 84 h 502"/>
                <a:gd name="T18" fmla="*/ 52 w 606"/>
                <a:gd name="T19" fmla="*/ 72 h 502"/>
                <a:gd name="T20" fmla="*/ 64 w 606"/>
                <a:gd name="T21" fmla="*/ 70 h 502"/>
                <a:gd name="T22" fmla="*/ 74 w 606"/>
                <a:gd name="T23" fmla="*/ 76 h 502"/>
                <a:gd name="T24" fmla="*/ 108 w 606"/>
                <a:gd name="T25" fmla="*/ 88 h 502"/>
                <a:gd name="T26" fmla="*/ 194 w 606"/>
                <a:gd name="T27" fmla="*/ 106 h 502"/>
                <a:gd name="T28" fmla="*/ 262 w 606"/>
                <a:gd name="T29" fmla="*/ 106 h 502"/>
                <a:gd name="T30" fmla="*/ 368 w 606"/>
                <a:gd name="T31" fmla="*/ 86 h 502"/>
                <a:gd name="T32" fmla="*/ 486 w 606"/>
                <a:gd name="T33" fmla="*/ 30 h 502"/>
                <a:gd name="T34" fmla="*/ 532 w 606"/>
                <a:gd name="T35" fmla="*/ 0 h 502"/>
                <a:gd name="T36" fmla="*/ 540 w 606"/>
                <a:gd name="T37" fmla="*/ 2 h 502"/>
                <a:gd name="T38" fmla="*/ 552 w 606"/>
                <a:gd name="T39" fmla="*/ 22 h 502"/>
                <a:gd name="T40" fmla="*/ 586 w 606"/>
                <a:gd name="T41" fmla="*/ 102 h 502"/>
                <a:gd name="T42" fmla="*/ 606 w 606"/>
                <a:gd name="T43" fmla="*/ 198 h 502"/>
                <a:gd name="T44" fmla="*/ 606 w 606"/>
                <a:gd name="T45" fmla="*/ 242 h 502"/>
                <a:gd name="T46" fmla="*/ 588 w 606"/>
                <a:gd name="T47" fmla="*/ 312 h 502"/>
                <a:gd name="T48" fmla="*/ 544 w 606"/>
                <a:gd name="T49" fmla="*/ 376 h 502"/>
                <a:gd name="T50" fmla="*/ 502 w 606"/>
                <a:gd name="T51" fmla="*/ 410 h 502"/>
                <a:gd name="T52" fmla="*/ 436 w 606"/>
                <a:gd name="T53" fmla="*/ 448 h 502"/>
                <a:gd name="T54" fmla="*/ 340 w 606"/>
                <a:gd name="T55" fmla="*/ 480 h 502"/>
                <a:gd name="T56" fmla="*/ 196 w 606"/>
                <a:gd name="T57" fmla="*/ 500 h 502"/>
                <a:gd name="T58" fmla="*/ 102 w 606"/>
                <a:gd name="T59" fmla="*/ 500 h 502"/>
                <a:gd name="T60" fmla="*/ 62 w 606"/>
                <a:gd name="T61" fmla="*/ 476 h 502"/>
                <a:gd name="T62" fmla="*/ 152 w 606"/>
                <a:gd name="T63" fmla="*/ 482 h 502"/>
                <a:gd name="T64" fmla="*/ 240 w 606"/>
                <a:gd name="T65" fmla="*/ 476 h 502"/>
                <a:gd name="T66" fmla="*/ 382 w 606"/>
                <a:gd name="T67" fmla="*/ 446 h 502"/>
                <a:gd name="T68" fmla="*/ 450 w 606"/>
                <a:gd name="T69" fmla="*/ 418 h 502"/>
                <a:gd name="T70" fmla="*/ 510 w 606"/>
                <a:gd name="T71" fmla="*/ 380 h 502"/>
                <a:gd name="T72" fmla="*/ 546 w 606"/>
                <a:gd name="T73" fmla="*/ 344 h 502"/>
                <a:gd name="T74" fmla="*/ 576 w 606"/>
                <a:gd name="T75" fmla="*/ 282 h 502"/>
                <a:gd name="T76" fmla="*/ 586 w 606"/>
                <a:gd name="T77" fmla="*/ 218 h 502"/>
                <a:gd name="T78" fmla="*/ 580 w 606"/>
                <a:gd name="T79" fmla="*/ 160 h 502"/>
                <a:gd name="T80" fmla="*/ 558 w 606"/>
                <a:gd name="T81" fmla="*/ 84 h 502"/>
                <a:gd name="T82" fmla="*/ 534 w 606"/>
                <a:gd name="T83" fmla="*/ 32 h 502"/>
                <a:gd name="T84" fmla="*/ 488 w 606"/>
                <a:gd name="T85" fmla="*/ 52 h 502"/>
                <a:gd name="T86" fmla="*/ 370 w 606"/>
                <a:gd name="T87" fmla="*/ 106 h 502"/>
                <a:gd name="T88" fmla="*/ 262 w 606"/>
                <a:gd name="T89" fmla="*/ 126 h 502"/>
                <a:gd name="T90" fmla="*/ 204 w 606"/>
                <a:gd name="T91" fmla="*/ 126 h 502"/>
                <a:gd name="T92" fmla="*/ 136 w 606"/>
                <a:gd name="T93" fmla="*/ 118 h 502"/>
                <a:gd name="T94" fmla="*/ 74 w 606"/>
                <a:gd name="T95" fmla="*/ 98 h 502"/>
                <a:gd name="T96" fmla="*/ 82 w 606"/>
                <a:gd name="T97" fmla="*/ 164 h 502"/>
                <a:gd name="T98" fmla="*/ 72 w 606"/>
                <a:gd name="T99" fmla="*/ 256 h 502"/>
                <a:gd name="T100" fmla="*/ 50 w 606"/>
                <a:gd name="T101" fmla="*/ 342 h 502"/>
                <a:gd name="T102" fmla="*/ 20 w 606"/>
                <a:gd name="T103" fmla="*/ 460 h 502"/>
                <a:gd name="T104" fmla="*/ 20 w 606"/>
                <a:gd name="T105" fmla="*/ 466 h 502"/>
                <a:gd name="T106" fmla="*/ 62 w 606"/>
                <a:gd name="T107" fmla="*/ 47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6" h="502">
                  <a:moveTo>
                    <a:pt x="60" y="496"/>
                  </a:moveTo>
                  <a:lnTo>
                    <a:pt x="60" y="496"/>
                  </a:lnTo>
                  <a:lnTo>
                    <a:pt x="30" y="490"/>
                  </a:lnTo>
                  <a:lnTo>
                    <a:pt x="18" y="488"/>
                  </a:lnTo>
                  <a:lnTo>
                    <a:pt x="10" y="484"/>
                  </a:lnTo>
                  <a:lnTo>
                    <a:pt x="10" y="484"/>
                  </a:lnTo>
                  <a:lnTo>
                    <a:pt x="4" y="478"/>
                  </a:lnTo>
                  <a:lnTo>
                    <a:pt x="0" y="472"/>
                  </a:lnTo>
                  <a:lnTo>
                    <a:pt x="0" y="466"/>
                  </a:lnTo>
                  <a:lnTo>
                    <a:pt x="0" y="460"/>
                  </a:lnTo>
                  <a:lnTo>
                    <a:pt x="0" y="460"/>
                  </a:lnTo>
                  <a:lnTo>
                    <a:pt x="2" y="436"/>
                  </a:lnTo>
                  <a:lnTo>
                    <a:pt x="10" y="408"/>
                  </a:lnTo>
                  <a:lnTo>
                    <a:pt x="30" y="336"/>
                  </a:lnTo>
                  <a:lnTo>
                    <a:pt x="30" y="336"/>
                  </a:lnTo>
                  <a:lnTo>
                    <a:pt x="42" y="296"/>
                  </a:lnTo>
                  <a:lnTo>
                    <a:pt x="52" y="252"/>
                  </a:lnTo>
                  <a:lnTo>
                    <a:pt x="58" y="208"/>
                  </a:lnTo>
                  <a:lnTo>
                    <a:pt x="60" y="186"/>
                  </a:lnTo>
                  <a:lnTo>
                    <a:pt x="62" y="164"/>
                  </a:lnTo>
                  <a:lnTo>
                    <a:pt x="62" y="164"/>
                  </a:lnTo>
                  <a:lnTo>
                    <a:pt x="60" y="142"/>
                  </a:lnTo>
                  <a:lnTo>
                    <a:pt x="58" y="122"/>
                  </a:lnTo>
                  <a:lnTo>
                    <a:pt x="54" y="102"/>
                  </a:lnTo>
                  <a:lnTo>
                    <a:pt x="48" y="84"/>
                  </a:lnTo>
                  <a:lnTo>
                    <a:pt x="58" y="80"/>
                  </a:lnTo>
                  <a:lnTo>
                    <a:pt x="48" y="84"/>
                  </a:lnTo>
                  <a:lnTo>
                    <a:pt x="48" y="84"/>
                  </a:lnTo>
                  <a:lnTo>
                    <a:pt x="48" y="78"/>
                  </a:lnTo>
                  <a:lnTo>
                    <a:pt x="52" y="72"/>
                  </a:lnTo>
                  <a:lnTo>
                    <a:pt x="52" y="72"/>
                  </a:lnTo>
                  <a:lnTo>
                    <a:pt x="58" y="70"/>
                  </a:lnTo>
                  <a:lnTo>
                    <a:pt x="64" y="70"/>
                  </a:lnTo>
                  <a:lnTo>
                    <a:pt x="64" y="70"/>
                  </a:lnTo>
                  <a:lnTo>
                    <a:pt x="74" y="76"/>
                  </a:lnTo>
                  <a:lnTo>
                    <a:pt x="74" y="76"/>
                  </a:lnTo>
                  <a:lnTo>
                    <a:pt x="88" y="82"/>
                  </a:lnTo>
                  <a:lnTo>
                    <a:pt x="108" y="88"/>
                  </a:lnTo>
                  <a:lnTo>
                    <a:pt x="108" y="88"/>
                  </a:lnTo>
                  <a:lnTo>
                    <a:pt x="132" y="96"/>
                  </a:lnTo>
                  <a:lnTo>
                    <a:pt x="162" y="102"/>
                  </a:lnTo>
                  <a:lnTo>
                    <a:pt x="194" y="106"/>
                  </a:lnTo>
                  <a:lnTo>
                    <a:pt x="230" y="108"/>
                  </a:lnTo>
                  <a:lnTo>
                    <a:pt x="230" y="108"/>
                  </a:lnTo>
                  <a:lnTo>
                    <a:pt x="262" y="106"/>
                  </a:lnTo>
                  <a:lnTo>
                    <a:pt x="296" y="102"/>
                  </a:lnTo>
                  <a:lnTo>
                    <a:pt x="330" y="96"/>
                  </a:lnTo>
                  <a:lnTo>
                    <a:pt x="368" y="86"/>
                  </a:lnTo>
                  <a:lnTo>
                    <a:pt x="406" y="72"/>
                  </a:lnTo>
                  <a:lnTo>
                    <a:pt x="446" y="52"/>
                  </a:lnTo>
                  <a:lnTo>
                    <a:pt x="486" y="30"/>
                  </a:lnTo>
                  <a:lnTo>
                    <a:pt x="528" y="2"/>
                  </a:lnTo>
                  <a:lnTo>
                    <a:pt x="528" y="2"/>
                  </a:lnTo>
                  <a:lnTo>
                    <a:pt x="532" y="0"/>
                  </a:lnTo>
                  <a:lnTo>
                    <a:pt x="536" y="0"/>
                  </a:lnTo>
                  <a:lnTo>
                    <a:pt x="536" y="0"/>
                  </a:lnTo>
                  <a:lnTo>
                    <a:pt x="540" y="2"/>
                  </a:lnTo>
                  <a:lnTo>
                    <a:pt x="542" y="4"/>
                  </a:lnTo>
                  <a:lnTo>
                    <a:pt x="542" y="4"/>
                  </a:lnTo>
                  <a:lnTo>
                    <a:pt x="552" y="22"/>
                  </a:lnTo>
                  <a:lnTo>
                    <a:pt x="562" y="42"/>
                  </a:lnTo>
                  <a:lnTo>
                    <a:pt x="574" y="70"/>
                  </a:lnTo>
                  <a:lnTo>
                    <a:pt x="586" y="102"/>
                  </a:lnTo>
                  <a:lnTo>
                    <a:pt x="596" y="138"/>
                  </a:lnTo>
                  <a:lnTo>
                    <a:pt x="604" y="176"/>
                  </a:lnTo>
                  <a:lnTo>
                    <a:pt x="606" y="198"/>
                  </a:lnTo>
                  <a:lnTo>
                    <a:pt x="606" y="218"/>
                  </a:lnTo>
                  <a:lnTo>
                    <a:pt x="606" y="218"/>
                  </a:lnTo>
                  <a:lnTo>
                    <a:pt x="606" y="242"/>
                  </a:lnTo>
                  <a:lnTo>
                    <a:pt x="602" y="264"/>
                  </a:lnTo>
                  <a:lnTo>
                    <a:pt x="596" y="288"/>
                  </a:lnTo>
                  <a:lnTo>
                    <a:pt x="588" y="312"/>
                  </a:lnTo>
                  <a:lnTo>
                    <a:pt x="576" y="334"/>
                  </a:lnTo>
                  <a:lnTo>
                    <a:pt x="562" y="356"/>
                  </a:lnTo>
                  <a:lnTo>
                    <a:pt x="544" y="376"/>
                  </a:lnTo>
                  <a:lnTo>
                    <a:pt x="524" y="396"/>
                  </a:lnTo>
                  <a:lnTo>
                    <a:pt x="524" y="396"/>
                  </a:lnTo>
                  <a:lnTo>
                    <a:pt x="502" y="410"/>
                  </a:lnTo>
                  <a:lnTo>
                    <a:pt x="482" y="424"/>
                  </a:lnTo>
                  <a:lnTo>
                    <a:pt x="460" y="436"/>
                  </a:lnTo>
                  <a:lnTo>
                    <a:pt x="436" y="448"/>
                  </a:lnTo>
                  <a:lnTo>
                    <a:pt x="412" y="458"/>
                  </a:lnTo>
                  <a:lnTo>
                    <a:pt x="388" y="466"/>
                  </a:lnTo>
                  <a:lnTo>
                    <a:pt x="340" y="480"/>
                  </a:lnTo>
                  <a:lnTo>
                    <a:pt x="290" y="490"/>
                  </a:lnTo>
                  <a:lnTo>
                    <a:pt x="242" y="496"/>
                  </a:lnTo>
                  <a:lnTo>
                    <a:pt x="196" y="500"/>
                  </a:lnTo>
                  <a:lnTo>
                    <a:pt x="152" y="502"/>
                  </a:lnTo>
                  <a:lnTo>
                    <a:pt x="152" y="502"/>
                  </a:lnTo>
                  <a:lnTo>
                    <a:pt x="102" y="500"/>
                  </a:lnTo>
                  <a:lnTo>
                    <a:pt x="60" y="496"/>
                  </a:lnTo>
                  <a:lnTo>
                    <a:pt x="60" y="496"/>
                  </a:lnTo>
                  <a:close/>
                  <a:moveTo>
                    <a:pt x="62" y="476"/>
                  </a:moveTo>
                  <a:lnTo>
                    <a:pt x="62" y="476"/>
                  </a:lnTo>
                  <a:lnTo>
                    <a:pt x="102" y="480"/>
                  </a:lnTo>
                  <a:lnTo>
                    <a:pt x="152" y="482"/>
                  </a:lnTo>
                  <a:lnTo>
                    <a:pt x="152" y="482"/>
                  </a:lnTo>
                  <a:lnTo>
                    <a:pt x="194" y="480"/>
                  </a:lnTo>
                  <a:lnTo>
                    <a:pt x="240" y="476"/>
                  </a:lnTo>
                  <a:lnTo>
                    <a:pt x="288" y="470"/>
                  </a:lnTo>
                  <a:lnTo>
                    <a:pt x="334" y="460"/>
                  </a:lnTo>
                  <a:lnTo>
                    <a:pt x="382" y="446"/>
                  </a:lnTo>
                  <a:lnTo>
                    <a:pt x="406" y="438"/>
                  </a:lnTo>
                  <a:lnTo>
                    <a:pt x="428" y="430"/>
                  </a:lnTo>
                  <a:lnTo>
                    <a:pt x="450" y="418"/>
                  </a:lnTo>
                  <a:lnTo>
                    <a:pt x="472" y="408"/>
                  </a:lnTo>
                  <a:lnTo>
                    <a:pt x="492" y="394"/>
                  </a:lnTo>
                  <a:lnTo>
                    <a:pt x="510" y="380"/>
                  </a:lnTo>
                  <a:lnTo>
                    <a:pt x="510" y="380"/>
                  </a:lnTo>
                  <a:lnTo>
                    <a:pt x="530" y="362"/>
                  </a:lnTo>
                  <a:lnTo>
                    <a:pt x="546" y="344"/>
                  </a:lnTo>
                  <a:lnTo>
                    <a:pt x="560" y="324"/>
                  </a:lnTo>
                  <a:lnTo>
                    <a:pt x="570" y="304"/>
                  </a:lnTo>
                  <a:lnTo>
                    <a:pt x="576" y="282"/>
                  </a:lnTo>
                  <a:lnTo>
                    <a:pt x="582" y="262"/>
                  </a:lnTo>
                  <a:lnTo>
                    <a:pt x="584" y="240"/>
                  </a:lnTo>
                  <a:lnTo>
                    <a:pt x="586" y="218"/>
                  </a:lnTo>
                  <a:lnTo>
                    <a:pt x="586" y="218"/>
                  </a:lnTo>
                  <a:lnTo>
                    <a:pt x="584" y="190"/>
                  </a:lnTo>
                  <a:lnTo>
                    <a:pt x="580" y="160"/>
                  </a:lnTo>
                  <a:lnTo>
                    <a:pt x="574" y="134"/>
                  </a:lnTo>
                  <a:lnTo>
                    <a:pt x="566" y="108"/>
                  </a:lnTo>
                  <a:lnTo>
                    <a:pt x="558" y="84"/>
                  </a:lnTo>
                  <a:lnTo>
                    <a:pt x="550" y="64"/>
                  </a:lnTo>
                  <a:lnTo>
                    <a:pt x="534" y="32"/>
                  </a:lnTo>
                  <a:lnTo>
                    <a:pt x="534" y="32"/>
                  </a:lnTo>
                  <a:lnTo>
                    <a:pt x="530" y="24"/>
                  </a:lnTo>
                  <a:lnTo>
                    <a:pt x="530" y="24"/>
                  </a:lnTo>
                  <a:lnTo>
                    <a:pt x="488" y="52"/>
                  </a:lnTo>
                  <a:lnTo>
                    <a:pt x="448" y="74"/>
                  </a:lnTo>
                  <a:lnTo>
                    <a:pt x="408" y="92"/>
                  </a:lnTo>
                  <a:lnTo>
                    <a:pt x="370" y="106"/>
                  </a:lnTo>
                  <a:lnTo>
                    <a:pt x="332" y="116"/>
                  </a:lnTo>
                  <a:lnTo>
                    <a:pt x="296" y="122"/>
                  </a:lnTo>
                  <a:lnTo>
                    <a:pt x="262" y="126"/>
                  </a:lnTo>
                  <a:lnTo>
                    <a:pt x="230" y="128"/>
                  </a:lnTo>
                  <a:lnTo>
                    <a:pt x="230" y="128"/>
                  </a:lnTo>
                  <a:lnTo>
                    <a:pt x="204" y="126"/>
                  </a:lnTo>
                  <a:lnTo>
                    <a:pt x="180" y="124"/>
                  </a:lnTo>
                  <a:lnTo>
                    <a:pt x="156" y="122"/>
                  </a:lnTo>
                  <a:lnTo>
                    <a:pt x="136" y="118"/>
                  </a:lnTo>
                  <a:lnTo>
                    <a:pt x="100" y="108"/>
                  </a:lnTo>
                  <a:lnTo>
                    <a:pt x="74" y="98"/>
                  </a:lnTo>
                  <a:lnTo>
                    <a:pt x="74" y="98"/>
                  </a:lnTo>
                  <a:lnTo>
                    <a:pt x="80" y="130"/>
                  </a:lnTo>
                  <a:lnTo>
                    <a:pt x="82" y="164"/>
                  </a:lnTo>
                  <a:lnTo>
                    <a:pt x="82" y="164"/>
                  </a:lnTo>
                  <a:lnTo>
                    <a:pt x="80" y="186"/>
                  </a:lnTo>
                  <a:lnTo>
                    <a:pt x="78" y="210"/>
                  </a:lnTo>
                  <a:lnTo>
                    <a:pt x="72" y="256"/>
                  </a:lnTo>
                  <a:lnTo>
                    <a:pt x="62" y="300"/>
                  </a:lnTo>
                  <a:lnTo>
                    <a:pt x="50" y="342"/>
                  </a:lnTo>
                  <a:lnTo>
                    <a:pt x="50" y="342"/>
                  </a:lnTo>
                  <a:lnTo>
                    <a:pt x="28" y="414"/>
                  </a:lnTo>
                  <a:lnTo>
                    <a:pt x="22" y="442"/>
                  </a:lnTo>
                  <a:lnTo>
                    <a:pt x="20" y="460"/>
                  </a:lnTo>
                  <a:lnTo>
                    <a:pt x="20" y="460"/>
                  </a:lnTo>
                  <a:lnTo>
                    <a:pt x="20" y="466"/>
                  </a:lnTo>
                  <a:lnTo>
                    <a:pt x="20" y="466"/>
                  </a:lnTo>
                  <a:lnTo>
                    <a:pt x="34" y="470"/>
                  </a:lnTo>
                  <a:lnTo>
                    <a:pt x="62" y="476"/>
                  </a:lnTo>
                  <a:lnTo>
                    <a:pt x="62" y="47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userDrawn="1"/>
          </p:nvSpPr>
          <p:spPr bwMode="auto">
            <a:xfrm>
              <a:off x="6535737" y="4439841"/>
              <a:ext cx="819150" cy="114300"/>
            </a:xfrm>
            <a:custGeom>
              <a:avLst/>
              <a:gdLst>
                <a:gd name="T0" fmla="*/ 500 w 516"/>
                <a:gd name="T1" fmla="*/ 70 h 72"/>
                <a:gd name="T2" fmla="*/ 500 w 516"/>
                <a:gd name="T3" fmla="*/ 70 h 72"/>
                <a:gd name="T4" fmla="*/ 468 w 516"/>
                <a:gd name="T5" fmla="*/ 58 h 72"/>
                <a:gd name="T6" fmla="*/ 436 w 516"/>
                <a:gd name="T7" fmla="*/ 46 h 72"/>
                <a:gd name="T8" fmla="*/ 404 w 516"/>
                <a:gd name="T9" fmla="*/ 38 h 72"/>
                <a:gd name="T10" fmla="*/ 372 w 516"/>
                <a:gd name="T11" fmla="*/ 30 h 72"/>
                <a:gd name="T12" fmla="*/ 340 w 516"/>
                <a:gd name="T13" fmla="*/ 26 h 72"/>
                <a:gd name="T14" fmla="*/ 310 w 516"/>
                <a:gd name="T15" fmla="*/ 22 h 72"/>
                <a:gd name="T16" fmla="*/ 280 w 516"/>
                <a:gd name="T17" fmla="*/ 20 h 72"/>
                <a:gd name="T18" fmla="*/ 250 w 516"/>
                <a:gd name="T19" fmla="*/ 20 h 72"/>
                <a:gd name="T20" fmla="*/ 250 w 516"/>
                <a:gd name="T21" fmla="*/ 20 h 72"/>
                <a:gd name="T22" fmla="*/ 202 w 516"/>
                <a:gd name="T23" fmla="*/ 22 h 72"/>
                <a:gd name="T24" fmla="*/ 156 w 516"/>
                <a:gd name="T25" fmla="*/ 26 h 72"/>
                <a:gd name="T26" fmla="*/ 116 w 516"/>
                <a:gd name="T27" fmla="*/ 32 h 72"/>
                <a:gd name="T28" fmla="*/ 80 w 516"/>
                <a:gd name="T29" fmla="*/ 38 h 72"/>
                <a:gd name="T30" fmla="*/ 80 w 516"/>
                <a:gd name="T31" fmla="*/ 38 h 72"/>
                <a:gd name="T32" fmla="*/ 32 w 516"/>
                <a:gd name="T33" fmla="*/ 52 h 72"/>
                <a:gd name="T34" fmla="*/ 14 w 516"/>
                <a:gd name="T35" fmla="*/ 58 h 72"/>
                <a:gd name="T36" fmla="*/ 14 w 516"/>
                <a:gd name="T37" fmla="*/ 58 h 72"/>
                <a:gd name="T38" fmla="*/ 14 w 516"/>
                <a:gd name="T39" fmla="*/ 58 h 72"/>
                <a:gd name="T40" fmla="*/ 10 w 516"/>
                <a:gd name="T41" fmla="*/ 58 h 72"/>
                <a:gd name="T42" fmla="*/ 6 w 516"/>
                <a:gd name="T43" fmla="*/ 58 h 72"/>
                <a:gd name="T44" fmla="*/ 2 w 516"/>
                <a:gd name="T45" fmla="*/ 54 h 72"/>
                <a:gd name="T46" fmla="*/ 0 w 516"/>
                <a:gd name="T47" fmla="*/ 52 h 72"/>
                <a:gd name="T48" fmla="*/ 0 w 516"/>
                <a:gd name="T49" fmla="*/ 52 h 72"/>
                <a:gd name="T50" fmla="*/ 0 w 516"/>
                <a:gd name="T51" fmla="*/ 48 h 72"/>
                <a:gd name="T52" fmla="*/ 0 w 516"/>
                <a:gd name="T53" fmla="*/ 44 h 72"/>
                <a:gd name="T54" fmla="*/ 2 w 516"/>
                <a:gd name="T55" fmla="*/ 40 h 72"/>
                <a:gd name="T56" fmla="*/ 6 w 516"/>
                <a:gd name="T57" fmla="*/ 38 h 72"/>
                <a:gd name="T58" fmla="*/ 6 w 516"/>
                <a:gd name="T59" fmla="*/ 38 h 72"/>
                <a:gd name="T60" fmla="*/ 26 w 516"/>
                <a:gd name="T61" fmla="*/ 32 h 72"/>
                <a:gd name="T62" fmla="*/ 76 w 516"/>
                <a:gd name="T63" fmla="*/ 18 h 72"/>
                <a:gd name="T64" fmla="*/ 112 w 516"/>
                <a:gd name="T65" fmla="*/ 12 h 72"/>
                <a:gd name="T66" fmla="*/ 154 w 516"/>
                <a:gd name="T67" fmla="*/ 6 h 72"/>
                <a:gd name="T68" fmla="*/ 200 w 516"/>
                <a:gd name="T69" fmla="*/ 2 h 72"/>
                <a:gd name="T70" fmla="*/ 250 w 516"/>
                <a:gd name="T71" fmla="*/ 0 h 72"/>
                <a:gd name="T72" fmla="*/ 250 w 516"/>
                <a:gd name="T73" fmla="*/ 0 h 72"/>
                <a:gd name="T74" fmla="*/ 280 w 516"/>
                <a:gd name="T75" fmla="*/ 0 h 72"/>
                <a:gd name="T76" fmla="*/ 312 w 516"/>
                <a:gd name="T77" fmla="*/ 2 h 72"/>
                <a:gd name="T78" fmla="*/ 344 w 516"/>
                <a:gd name="T79" fmla="*/ 6 h 72"/>
                <a:gd name="T80" fmla="*/ 376 w 516"/>
                <a:gd name="T81" fmla="*/ 10 h 72"/>
                <a:gd name="T82" fmla="*/ 408 w 516"/>
                <a:gd name="T83" fmla="*/ 18 h 72"/>
                <a:gd name="T84" fmla="*/ 442 w 516"/>
                <a:gd name="T85" fmla="*/ 26 h 72"/>
                <a:gd name="T86" fmla="*/ 476 w 516"/>
                <a:gd name="T87" fmla="*/ 38 h 72"/>
                <a:gd name="T88" fmla="*/ 510 w 516"/>
                <a:gd name="T89" fmla="*/ 52 h 72"/>
                <a:gd name="T90" fmla="*/ 510 w 516"/>
                <a:gd name="T91" fmla="*/ 52 h 72"/>
                <a:gd name="T92" fmla="*/ 512 w 516"/>
                <a:gd name="T93" fmla="*/ 54 h 72"/>
                <a:gd name="T94" fmla="*/ 514 w 516"/>
                <a:gd name="T95" fmla="*/ 58 h 72"/>
                <a:gd name="T96" fmla="*/ 516 w 516"/>
                <a:gd name="T97" fmla="*/ 62 h 72"/>
                <a:gd name="T98" fmla="*/ 514 w 516"/>
                <a:gd name="T99" fmla="*/ 66 h 72"/>
                <a:gd name="T100" fmla="*/ 514 w 516"/>
                <a:gd name="T101" fmla="*/ 66 h 72"/>
                <a:gd name="T102" fmla="*/ 510 w 516"/>
                <a:gd name="T103" fmla="*/ 70 h 72"/>
                <a:gd name="T104" fmla="*/ 504 w 516"/>
                <a:gd name="T105" fmla="*/ 72 h 72"/>
                <a:gd name="T106" fmla="*/ 504 w 516"/>
                <a:gd name="T107" fmla="*/ 72 h 72"/>
                <a:gd name="T108" fmla="*/ 500 w 516"/>
                <a:gd name="T109" fmla="*/ 70 h 72"/>
                <a:gd name="T110" fmla="*/ 500 w 516"/>
                <a:gd name="T111"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6" h="72">
                  <a:moveTo>
                    <a:pt x="500" y="70"/>
                  </a:moveTo>
                  <a:lnTo>
                    <a:pt x="500" y="70"/>
                  </a:lnTo>
                  <a:lnTo>
                    <a:pt x="468" y="58"/>
                  </a:lnTo>
                  <a:lnTo>
                    <a:pt x="436" y="46"/>
                  </a:lnTo>
                  <a:lnTo>
                    <a:pt x="404" y="38"/>
                  </a:lnTo>
                  <a:lnTo>
                    <a:pt x="372" y="30"/>
                  </a:lnTo>
                  <a:lnTo>
                    <a:pt x="340" y="26"/>
                  </a:lnTo>
                  <a:lnTo>
                    <a:pt x="310" y="22"/>
                  </a:lnTo>
                  <a:lnTo>
                    <a:pt x="280" y="20"/>
                  </a:lnTo>
                  <a:lnTo>
                    <a:pt x="250" y="20"/>
                  </a:lnTo>
                  <a:lnTo>
                    <a:pt x="250" y="20"/>
                  </a:lnTo>
                  <a:lnTo>
                    <a:pt x="202" y="22"/>
                  </a:lnTo>
                  <a:lnTo>
                    <a:pt x="156" y="26"/>
                  </a:lnTo>
                  <a:lnTo>
                    <a:pt x="116" y="32"/>
                  </a:lnTo>
                  <a:lnTo>
                    <a:pt x="80" y="38"/>
                  </a:lnTo>
                  <a:lnTo>
                    <a:pt x="80" y="38"/>
                  </a:lnTo>
                  <a:lnTo>
                    <a:pt x="32" y="52"/>
                  </a:lnTo>
                  <a:lnTo>
                    <a:pt x="14" y="58"/>
                  </a:lnTo>
                  <a:lnTo>
                    <a:pt x="14" y="58"/>
                  </a:lnTo>
                  <a:lnTo>
                    <a:pt x="14" y="58"/>
                  </a:lnTo>
                  <a:lnTo>
                    <a:pt x="10" y="58"/>
                  </a:lnTo>
                  <a:lnTo>
                    <a:pt x="6" y="58"/>
                  </a:lnTo>
                  <a:lnTo>
                    <a:pt x="2" y="54"/>
                  </a:lnTo>
                  <a:lnTo>
                    <a:pt x="0" y="52"/>
                  </a:lnTo>
                  <a:lnTo>
                    <a:pt x="0" y="52"/>
                  </a:lnTo>
                  <a:lnTo>
                    <a:pt x="0" y="48"/>
                  </a:lnTo>
                  <a:lnTo>
                    <a:pt x="0" y="44"/>
                  </a:lnTo>
                  <a:lnTo>
                    <a:pt x="2" y="40"/>
                  </a:lnTo>
                  <a:lnTo>
                    <a:pt x="6" y="38"/>
                  </a:lnTo>
                  <a:lnTo>
                    <a:pt x="6" y="38"/>
                  </a:lnTo>
                  <a:lnTo>
                    <a:pt x="26" y="32"/>
                  </a:lnTo>
                  <a:lnTo>
                    <a:pt x="76" y="18"/>
                  </a:lnTo>
                  <a:lnTo>
                    <a:pt x="112" y="12"/>
                  </a:lnTo>
                  <a:lnTo>
                    <a:pt x="154" y="6"/>
                  </a:lnTo>
                  <a:lnTo>
                    <a:pt x="200" y="2"/>
                  </a:lnTo>
                  <a:lnTo>
                    <a:pt x="250" y="0"/>
                  </a:lnTo>
                  <a:lnTo>
                    <a:pt x="250" y="0"/>
                  </a:lnTo>
                  <a:lnTo>
                    <a:pt x="280" y="0"/>
                  </a:lnTo>
                  <a:lnTo>
                    <a:pt x="312" y="2"/>
                  </a:lnTo>
                  <a:lnTo>
                    <a:pt x="344" y="6"/>
                  </a:lnTo>
                  <a:lnTo>
                    <a:pt x="376" y="10"/>
                  </a:lnTo>
                  <a:lnTo>
                    <a:pt x="408" y="18"/>
                  </a:lnTo>
                  <a:lnTo>
                    <a:pt x="442" y="26"/>
                  </a:lnTo>
                  <a:lnTo>
                    <a:pt x="476" y="38"/>
                  </a:lnTo>
                  <a:lnTo>
                    <a:pt x="510" y="52"/>
                  </a:lnTo>
                  <a:lnTo>
                    <a:pt x="510" y="52"/>
                  </a:lnTo>
                  <a:lnTo>
                    <a:pt x="512" y="54"/>
                  </a:lnTo>
                  <a:lnTo>
                    <a:pt x="514" y="58"/>
                  </a:lnTo>
                  <a:lnTo>
                    <a:pt x="516" y="62"/>
                  </a:lnTo>
                  <a:lnTo>
                    <a:pt x="514" y="66"/>
                  </a:lnTo>
                  <a:lnTo>
                    <a:pt x="514" y="66"/>
                  </a:lnTo>
                  <a:lnTo>
                    <a:pt x="510" y="70"/>
                  </a:lnTo>
                  <a:lnTo>
                    <a:pt x="504" y="72"/>
                  </a:lnTo>
                  <a:lnTo>
                    <a:pt x="504" y="72"/>
                  </a:lnTo>
                  <a:lnTo>
                    <a:pt x="500" y="70"/>
                  </a:lnTo>
                  <a:lnTo>
                    <a:pt x="500" y="70"/>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userDrawn="1"/>
          </p:nvSpPr>
          <p:spPr bwMode="auto">
            <a:xfrm>
              <a:off x="6665912" y="4427141"/>
              <a:ext cx="1098550" cy="1054100"/>
            </a:xfrm>
            <a:custGeom>
              <a:avLst/>
              <a:gdLst>
                <a:gd name="T0" fmla="*/ 108 w 692"/>
                <a:gd name="T1" fmla="*/ 652 h 664"/>
                <a:gd name="T2" fmla="*/ 48 w 692"/>
                <a:gd name="T3" fmla="*/ 622 h 664"/>
                <a:gd name="T4" fmla="*/ 10 w 692"/>
                <a:gd name="T5" fmla="*/ 574 h 664"/>
                <a:gd name="T6" fmla="*/ 0 w 692"/>
                <a:gd name="T7" fmla="*/ 552 h 664"/>
                <a:gd name="T8" fmla="*/ 6 w 692"/>
                <a:gd name="T9" fmla="*/ 542 h 664"/>
                <a:gd name="T10" fmla="*/ 14 w 692"/>
                <a:gd name="T11" fmla="*/ 542 h 664"/>
                <a:gd name="T12" fmla="*/ 20 w 692"/>
                <a:gd name="T13" fmla="*/ 548 h 664"/>
                <a:gd name="T14" fmla="*/ 48 w 692"/>
                <a:gd name="T15" fmla="*/ 594 h 664"/>
                <a:gd name="T16" fmla="*/ 92 w 692"/>
                <a:gd name="T17" fmla="*/ 626 h 664"/>
                <a:gd name="T18" fmla="*/ 136 w 692"/>
                <a:gd name="T19" fmla="*/ 638 h 664"/>
                <a:gd name="T20" fmla="*/ 222 w 692"/>
                <a:gd name="T21" fmla="*/ 644 h 664"/>
                <a:gd name="T22" fmla="*/ 374 w 692"/>
                <a:gd name="T23" fmla="*/ 626 h 664"/>
                <a:gd name="T24" fmla="*/ 524 w 692"/>
                <a:gd name="T25" fmla="*/ 574 h 664"/>
                <a:gd name="T26" fmla="*/ 618 w 692"/>
                <a:gd name="T27" fmla="*/ 522 h 664"/>
                <a:gd name="T28" fmla="*/ 652 w 692"/>
                <a:gd name="T29" fmla="*/ 488 h 664"/>
                <a:gd name="T30" fmla="*/ 668 w 692"/>
                <a:gd name="T31" fmla="*/ 446 h 664"/>
                <a:gd name="T32" fmla="*/ 670 w 692"/>
                <a:gd name="T33" fmla="*/ 412 h 664"/>
                <a:gd name="T34" fmla="*/ 662 w 692"/>
                <a:gd name="T35" fmla="*/ 340 h 664"/>
                <a:gd name="T36" fmla="*/ 616 w 692"/>
                <a:gd name="T37" fmla="*/ 214 h 664"/>
                <a:gd name="T38" fmla="*/ 532 w 692"/>
                <a:gd name="T39" fmla="*/ 60 h 664"/>
                <a:gd name="T40" fmla="*/ 516 w 692"/>
                <a:gd name="T41" fmla="*/ 42 h 664"/>
                <a:gd name="T42" fmla="*/ 486 w 692"/>
                <a:gd name="T43" fmla="*/ 24 h 664"/>
                <a:gd name="T44" fmla="*/ 456 w 692"/>
                <a:gd name="T45" fmla="*/ 20 h 664"/>
                <a:gd name="T46" fmla="*/ 400 w 692"/>
                <a:gd name="T47" fmla="*/ 30 h 664"/>
                <a:gd name="T48" fmla="*/ 374 w 692"/>
                <a:gd name="T49" fmla="*/ 42 h 664"/>
                <a:gd name="T50" fmla="*/ 370 w 692"/>
                <a:gd name="T51" fmla="*/ 42 h 664"/>
                <a:gd name="T52" fmla="*/ 360 w 692"/>
                <a:gd name="T53" fmla="*/ 36 h 664"/>
                <a:gd name="T54" fmla="*/ 360 w 692"/>
                <a:gd name="T55" fmla="*/ 30 h 664"/>
                <a:gd name="T56" fmla="*/ 364 w 692"/>
                <a:gd name="T57" fmla="*/ 24 h 664"/>
                <a:gd name="T58" fmla="*/ 422 w 692"/>
                <a:gd name="T59" fmla="*/ 4 h 664"/>
                <a:gd name="T60" fmla="*/ 456 w 692"/>
                <a:gd name="T61" fmla="*/ 0 h 664"/>
                <a:gd name="T62" fmla="*/ 494 w 692"/>
                <a:gd name="T63" fmla="*/ 6 h 664"/>
                <a:gd name="T64" fmla="*/ 528 w 692"/>
                <a:gd name="T65" fmla="*/ 26 h 664"/>
                <a:gd name="T66" fmla="*/ 548 w 692"/>
                <a:gd name="T67" fmla="*/ 50 h 664"/>
                <a:gd name="T68" fmla="*/ 634 w 692"/>
                <a:gd name="T69" fmla="*/ 206 h 664"/>
                <a:gd name="T70" fmla="*/ 674 w 692"/>
                <a:gd name="T71" fmla="*/ 310 h 664"/>
                <a:gd name="T72" fmla="*/ 690 w 692"/>
                <a:gd name="T73" fmla="*/ 386 h 664"/>
                <a:gd name="T74" fmla="*/ 690 w 692"/>
                <a:gd name="T75" fmla="*/ 430 h 664"/>
                <a:gd name="T76" fmla="*/ 678 w 692"/>
                <a:gd name="T77" fmla="*/ 484 h 664"/>
                <a:gd name="T78" fmla="*/ 644 w 692"/>
                <a:gd name="T79" fmla="*/ 528 h 664"/>
                <a:gd name="T80" fmla="*/ 582 w 692"/>
                <a:gd name="T81" fmla="*/ 568 h 664"/>
                <a:gd name="T82" fmla="*/ 430 w 692"/>
                <a:gd name="T83" fmla="*/ 632 h 664"/>
                <a:gd name="T84" fmla="*/ 274 w 692"/>
                <a:gd name="T85" fmla="*/ 662 h 664"/>
                <a:gd name="T86" fmla="*/ 176 w 692"/>
                <a:gd name="T87" fmla="*/ 66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2" h="664">
                  <a:moveTo>
                    <a:pt x="134" y="658"/>
                  </a:moveTo>
                  <a:lnTo>
                    <a:pt x="134" y="658"/>
                  </a:lnTo>
                  <a:lnTo>
                    <a:pt x="108" y="652"/>
                  </a:lnTo>
                  <a:lnTo>
                    <a:pt x="84" y="644"/>
                  </a:lnTo>
                  <a:lnTo>
                    <a:pt x="64" y="634"/>
                  </a:lnTo>
                  <a:lnTo>
                    <a:pt x="48" y="622"/>
                  </a:lnTo>
                  <a:lnTo>
                    <a:pt x="32" y="606"/>
                  </a:lnTo>
                  <a:lnTo>
                    <a:pt x="20" y="590"/>
                  </a:lnTo>
                  <a:lnTo>
                    <a:pt x="10" y="574"/>
                  </a:lnTo>
                  <a:lnTo>
                    <a:pt x="2" y="556"/>
                  </a:lnTo>
                  <a:lnTo>
                    <a:pt x="2" y="556"/>
                  </a:lnTo>
                  <a:lnTo>
                    <a:pt x="0" y="552"/>
                  </a:lnTo>
                  <a:lnTo>
                    <a:pt x="2" y="548"/>
                  </a:lnTo>
                  <a:lnTo>
                    <a:pt x="4" y="544"/>
                  </a:lnTo>
                  <a:lnTo>
                    <a:pt x="6" y="542"/>
                  </a:lnTo>
                  <a:lnTo>
                    <a:pt x="6" y="542"/>
                  </a:lnTo>
                  <a:lnTo>
                    <a:pt x="10" y="540"/>
                  </a:lnTo>
                  <a:lnTo>
                    <a:pt x="14" y="542"/>
                  </a:lnTo>
                  <a:lnTo>
                    <a:pt x="18" y="544"/>
                  </a:lnTo>
                  <a:lnTo>
                    <a:pt x="20" y="548"/>
                  </a:lnTo>
                  <a:lnTo>
                    <a:pt x="20" y="548"/>
                  </a:lnTo>
                  <a:lnTo>
                    <a:pt x="28" y="564"/>
                  </a:lnTo>
                  <a:lnTo>
                    <a:pt x="36" y="580"/>
                  </a:lnTo>
                  <a:lnTo>
                    <a:pt x="48" y="594"/>
                  </a:lnTo>
                  <a:lnTo>
                    <a:pt x="60" y="606"/>
                  </a:lnTo>
                  <a:lnTo>
                    <a:pt x="76" y="616"/>
                  </a:lnTo>
                  <a:lnTo>
                    <a:pt x="92" y="626"/>
                  </a:lnTo>
                  <a:lnTo>
                    <a:pt x="112" y="634"/>
                  </a:lnTo>
                  <a:lnTo>
                    <a:pt x="136" y="638"/>
                  </a:lnTo>
                  <a:lnTo>
                    <a:pt x="136" y="638"/>
                  </a:lnTo>
                  <a:lnTo>
                    <a:pt x="178" y="642"/>
                  </a:lnTo>
                  <a:lnTo>
                    <a:pt x="222" y="644"/>
                  </a:lnTo>
                  <a:lnTo>
                    <a:pt x="222" y="644"/>
                  </a:lnTo>
                  <a:lnTo>
                    <a:pt x="272" y="642"/>
                  </a:lnTo>
                  <a:lnTo>
                    <a:pt x="322" y="636"/>
                  </a:lnTo>
                  <a:lnTo>
                    <a:pt x="374" y="626"/>
                  </a:lnTo>
                  <a:lnTo>
                    <a:pt x="426" y="612"/>
                  </a:lnTo>
                  <a:lnTo>
                    <a:pt x="476" y="596"/>
                  </a:lnTo>
                  <a:lnTo>
                    <a:pt x="524" y="574"/>
                  </a:lnTo>
                  <a:lnTo>
                    <a:pt x="572" y="550"/>
                  </a:lnTo>
                  <a:lnTo>
                    <a:pt x="618" y="522"/>
                  </a:lnTo>
                  <a:lnTo>
                    <a:pt x="618" y="522"/>
                  </a:lnTo>
                  <a:lnTo>
                    <a:pt x="632" y="512"/>
                  </a:lnTo>
                  <a:lnTo>
                    <a:pt x="642" y="502"/>
                  </a:lnTo>
                  <a:lnTo>
                    <a:pt x="652" y="488"/>
                  </a:lnTo>
                  <a:lnTo>
                    <a:pt x="658" y="476"/>
                  </a:lnTo>
                  <a:lnTo>
                    <a:pt x="664" y="460"/>
                  </a:lnTo>
                  <a:lnTo>
                    <a:pt x="668" y="446"/>
                  </a:lnTo>
                  <a:lnTo>
                    <a:pt x="670" y="430"/>
                  </a:lnTo>
                  <a:lnTo>
                    <a:pt x="670" y="412"/>
                  </a:lnTo>
                  <a:lnTo>
                    <a:pt x="670" y="412"/>
                  </a:lnTo>
                  <a:lnTo>
                    <a:pt x="670" y="388"/>
                  </a:lnTo>
                  <a:lnTo>
                    <a:pt x="666" y="364"/>
                  </a:lnTo>
                  <a:lnTo>
                    <a:pt x="662" y="340"/>
                  </a:lnTo>
                  <a:lnTo>
                    <a:pt x="654" y="314"/>
                  </a:lnTo>
                  <a:lnTo>
                    <a:pt x="638" y="264"/>
                  </a:lnTo>
                  <a:lnTo>
                    <a:pt x="616" y="214"/>
                  </a:lnTo>
                  <a:lnTo>
                    <a:pt x="592" y="168"/>
                  </a:lnTo>
                  <a:lnTo>
                    <a:pt x="570" y="124"/>
                  </a:lnTo>
                  <a:lnTo>
                    <a:pt x="532" y="60"/>
                  </a:lnTo>
                  <a:lnTo>
                    <a:pt x="532" y="60"/>
                  </a:lnTo>
                  <a:lnTo>
                    <a:pt x="524" y="50"/>
                  </a:lnTo>
                  <a:lnTo>
                    <a:pt x="516" y="42"/>
                  </a:lnTo>
                  <a:lnTo>
                    <a:pt x="506" y="34"/>
                  </a:lnTo>
                  <a:lnTo>
                    <a:pt x="496" y="28"/>
                  </a:lnTo>
                  <a:lnTo>
                    <a:pt x="486" y="24"/>
                  </a:lnTo>
                  <a:lnTo>
                    <a:pt x="476" y="22"/>
                  </a:lnTo>
                  <a:lnTo>
                    <a:pt x="456" y="20"/>
                  </a:lnTo>
                  <a:lnTo>
                    <a:pt x="456" y="20"/>
                  </a:lnTo>
                  <a:lnTo>
                    <a:pt x="440" y="20"/>
                  </a:lnTo>
                  <a:lnTo>
                    <a:pt x="426" y="24"/>
                  </a:lnTo>
                  <a:lnTo>
                    <a:pt x="400" y="30"/>
                  </a:lnTo>
                  <a:lnTo>
                    <a:pt x="400" y="30"/>
                  </a:lnTo>
                  <a:lnTo>
                    <a:pt x="380" y="38"/>
                  </a:lnTo>
                  <a:lnTo>
                    <a:pt x="374" y="42"/>
                  </a:lnTo>
                  <a:lnTo>
                    <a:pt x="374" y="42"/>
                  </a:lnTo>
                  <a:lnTo>
                    <a:pt x="374" y="42"/>
                  </a:lnTo>
                  <a:lnTo>
                    <a:pt x="370" y="42"/>
                  </a:lnTo>
                  <a:lnTo>
                    <a:pt x="366" y="42"/>
                  </a:lnTo>
                  <a:lnTo>
                    <a:pt x="364" y="40"/>
                  </a:lnTo>
                  <a:lnTo>
                    <a:pt x="360" y="36"/>
                  </a:lnTo>
                  <a:lnTo>
                    <a:pt x="360" y="36"/>
                  </a:lnTo>
                  <a:lnTo>
                    <a:pt x="360" y="34"/>
                  </a:lnTo>
                  <a:lnTo>
                    <a:pt x="360" y="30"/>
                  </a:lnTo>
                  <a:lnTo>
                    <a:pt x="362" y="26"/>
                  </a:lnTo>
                  <a:lnTo>
                    <a:pt x="364" y="24"/>
                  </a:lnTo>
                  <a:lnTo>
                    <a:pt x="364" y="24"/>
                  </a:lnTo>
                  <a:lnTo>
                    <a:pt x="372" y="20"/>
                  </a:lnTo>
                  <a:lnTo>
                    <a:pt x="392" y="12"/>
                  </a:lnTo>
                  <a:lnTo>
                    <a:pt x="422" y="4"/>
                  </a:lnTo>
                  <a:lnTo>
                    <a:pt x="438" y="0"/>
                  </a:lnTo>
                  <a:lnTo>
                    <a:pt x="456" y="0"/>
                  </a:lnTo>
                  <a:lnTo>
                    <a:pt x="456" y="0"/>
                  </a:lnTo>
                  <a:lnTo>
                    <a:pt x="468" y="0"/>
                  </a:lnTo>
                  <a:lnTo>
                    <a:pt x="480" y="2"/>
                  </a:lnTo>
                  <a:lnTo>
                    <a:pt x="494" y="6"/>
                  </a:lnTo>
                  <a:lnTo>
                    <a:pt x="506" y="10"/>
                  </a:lnTo>
                  <a:lnTo>
                    <a:pt x="518" y="18"/>
                  </a:lnTo>
                  <a:lnTo>
                    <a:pt x="528" y="26"/>
                  </a:lnTo>
                  <a:lnTo>
                    <a:pt x="540" y="36"/>
                  </a:lnTo>
                  <a:lnTo>
                    <a:pt x="548" y="50"/>
                  </a:lnTo>
                  <a:lnTo>
                    <a:pt x="548" y="50"/>
                  </a:lnTo>
                  <a:lnTo>
                    <a:pt x="588" y="116"/>
                  </a:lnTo>
                  <a:lnTo>
                    <a:pt x="610" y="158"/>
                  </a:lnTo>
                  <a:lnTo>
                    <a:pt x="634" y="206"/>
                  </a:lnTo>
                  <a:lnTo>
                    <a:pt x="656" y="256"/>
                  </a:lnTo>
                  <a:lnTo>
                    <a:pt x="666" y="282"/>
                  </a:lnTo>
                  <a:lnTo>
                    <a:pt x="674" y="310"/>
                  </a:lnTo>
                  <a:lnTo>
                    <a:pt x="682" y="336"/>
                  </a:lnTo>
                  <a:lnTo>
                    <a:pt x="686" y="362"/>
                  </a:lnTo>
                  <a:lnTo>
                    <a:pt x="690" y="386"/>
                  </a:lnTo>
                  <a:lnTo>
                    <a:pt x="692" y="412"/>
                  </a:lnTo>
                  <a:lnTo>
                    <a:pt x="692" y="412"/>
                  </a:lnTo>
                  <a:lnTo>
                    <a:pt x="690" y="430"/>
                  </a:lnTo>
                  <a:lnTo>
                    <a:pt x="688" y="450"/>
                  </a:lnTo>
                  <a:lnTo>
                    <a:pt x="684" y="466"/>
                  </a:lnTo>
                  <a:lnTo>
                    <a:pt x="678" y="484"/>
                  </a:lnTo>
                  <a:lnTo>
                    <a:pt x="668" y="500"/>
                  </a:lnTo>
                  <a:lnTo>
                    <a:pt x="658" y="514"/>
                  </a:lnTo>
                  <a:lnTo>
                    <a:pt x="644" y="528"/>
                  </a:lnTo>
                  <a:lnTo>
                    <a:pt x="630" y="540"/>
                  </a:lnTo>
                  <a:lnTo>
                    <a:pt x="630" y="540"/>
                  </a:lnTo>
                  <a:lnTo>
                    <a:pt x="582" y="568"/>
                  </a:lnTo>
                  <a:lnTo>
                    <a:pt x="534" y="594"/>
                  </a:lnTo>
                  <a:lnTo>
                    <a:pt x="482" y="614"/>
                  </a:lnTo>
                  <a:lnTo>
                    <a:pt x="430" y="632"/>
                  </a:lnTo>
                  <a:lnTo>
                    <a:pt x="378" y="646"/>
                  </a:lnTo>
                  <a:lnTo>
                    <a:pt x="326" y="656"/>
                  </a:lnTo>
                  <a:lnTo>
                    <a:pt x="274" y="662"/>
                  </a:lnTo>
                  <a:lnTo>
                    <a:pt x="222" y="664"/>
                  </a:lnTo>
                  <a:lnTo>
                    <a:pt x="222" y="664"/>
                  </a:lnTo>
                  <a:lnTo>
                    <a:pt x="176" y="662"/>
                  </a:lnTo>
                  <a:lnTo>
                    <a:pt x="134" y="658"/>
                  </a:lnTo>
                  <a:lnTo>
                    <a:pt x="134" y="65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userDrawn="1"/>
          </p:nvSpPr>
          <p:spPr bwMode="auto">
            <a:xfrm>
              <a:off x="6129337" y="4487466"/>
              <a:ext cx="527050" cy="542925"/>
            </a:xfrm>
            <a:custGeom>
              <a:avLst/>
              <a:gdLst>
                <a:gd name="T0" fmla="*/ 22 w 332"/>
                <a:gd name="T1" fmla="*/ 338 h 342"/>
                <a:gd name="T2" fmla="*/ 6 w 332"/>
                <a:gd name="T3" fmla="*/ 292 h 342"/>
                <a:gd name="T4" fmla="*/ 0 w 332"/>
                <a:gd name="T5" fmla="*/ 236 h 342"/>
                <a:gd name="T6" fmla="*/ 2 w 332"/>
                <a:gd name="T7" fmla="*/ 208 h 342"/>
                <a:gd name="T8" fmla="*/ 14 w 332"/>
                <a:gd name="T9" fmla="*/ 148 h 342"/>
                <a:gd name="T10" fmla="*/ 42 w 332"/>
                <a:gd name="T11" fmla="*/ 92 h 342"/>
                <a:gd name="T12" fmla="*/ 62 w 332"/>
                <a:gd name="T13" fmla="*/ 66 h 342"/>
                <a:gd name="T14" fmla="*/ 88 w 332"/>
                <a:gd name="T15" fmla="*/ 44 h 342"/>
                <a:gd name="T16" fmla="*/ 116 w 332"/>
                <a:gd name="T17" fmla="*/ 26 h 342"/>
                <a:gd name="T18" fmla="*/ 142 w 332"/>
                <a:gd name="T19" fmla="*/ 14 h 342"/>
                <a:gd name="T20" fmla="*/ 188 w 332"/>
                <a:gd name="T21" fmla="*/ 2 h 342"/>
                <a:gd name="T22" fmla="*/ 208 w 332"/>
                <a:gd name="T23" fmla="*/ 0 h 342"/>
                <a:gd name="T24" fmla="*/ 260 w 332"/>
                <a:gd name="T25" fmla="*/ 8 h 342"/>
                <a:gd name="T26" fmla="*/ 298 w 332"/>
                <a:gd name="T27" fmla="*/ 26 h 342"/>
                <a:gd name="T28" fmla="*/ 322 w 332"/>
                <a:gd name="T29" fmla="*/ 42 h 342"/>
                <a:gd name="T30" fmla="*/ 330 w 332"/>
                <a:gd name="T31" fmla="*/ 50 h 342"/>
                <a:gd name="T32" fmla="*/ 332 w 332"/>
                <a:gd name="T33" fmla="*/ 58 h 342"/>
                <a:gd name="T34" fmla="*/ 330 w 332"/>
                <a:gd name="T35" fmla="*/ 66 h 342"/>
                <a:gd name="T36" fmla="*/ 326 w 332"/>
                <a:gd name="T37" fmla="*/ 68 h 342"/>
                <a:gd name="T38" fmla="*/ 318 w 332"/>
                <a:gd name="T39" fmla="*/ 66 h 342"/>
                <a:gd name="T40" fmla="*/ 316 w 332"/>
                <a:gd name="T41" fmla="*/ 64 h 342"/>
                <a:gd name="T42" fmla="*/ 308 w 332"/>
                <a:gd name="T43" fmla="*/ 58 h 342"/>
                <a:gd name="T44" fmla="*/ 286 w 332"/>
                <a:gd name="T45" fmla="*/ 44 h 342"/>
                <a:gd name="T46" fmla="*/ 272 w 332"/>
                <a:gd name="T47" fmla="*/ 36 h 342"/>
                <a:gd name="T48" fmla="*/ 232 w 332"/>
                <a:gd name="T49" fmla="*/ 24 h 342"/>
                <a:gd name="T50" fmla="*/ 208 w 332"/>
                <a:gd name="T51" fmla="*/ 22 h 342"/>
                <a:gd name="T52" fmla="*/ 170 w 332"/>
                <a:gd name="T53" fmla="*/ 26 h 342"/>
                <a:gd name="T54" fmla="*/ 126 w 332"/>
                <a:gd name="T55" fmla="*/ 44 h 342"/>
                <a:gd name="T56" fmla="*/ 112 w 332"/>
                <a:gd name="T57" fmla="*/ 52 h 342"/>
                <a:gd name="T58" fmla="*/ 88 w 332"/>
                <a:gd name="T59" fmla="*/ 70 h 342"/>
                <a:gd name="T60" fmla="*/ 60 w 332"/>
                <a:gd name="T61" fmla="*/ 104 h 342"/>
                <a:gd name="T62" fmla="*/ 34 w 332"/>
                <a:gd name="T63" fmla="*/ 154 h 342"/>
                <a:gd name="T64" fmla="*/ 22 w 332"/>
                <a:gd name="T65" fmla="*/ 210 h 342"/>
                <a:gd name="T66" fmla="*/ 20 w 332"/>
                <a:gd name="T67" fmla="*/ 236 h 342"/>
                <a:gd name="T68" fmla="*/ 26 w 332"/>
                <a:gd name="T69" fmla="*/ 286 h 342"/>
                <a:gd name="T70" fmla="*/ 40 w 332"/>
                <a:gd name="T71" fmla="*/ 328 h 342"/>
                <a:gd name="T72" fmla="*/ 42 w 332"/>
                <a:gd name="T73" fmla="*/ 332 h 342"/>
                <a:gd name="T74" fmla="*/ 40 w 332"/>
                <a:gd name="T75" fmla="*/ 338 h 342"/>
                <a:gd name="T76" fmla="*/ 36 w 332"/>
                <a:gd name="T77" fmla="*/ 342 h 342"/>
                <a:gd name="T78" fmla="*/ 32 w 332"/>
                <a:gd name="T79" fmla="*/ 342 h 342"/>
                <a:gd name="T80" fmla="*/ 22 w 332"/>
                <a:gd name="T81" fmla="*/ 33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2" h="342">
                  <a:moveTo>
                    <a:pt x="22" y="338"/>
                  </a:moveTo>
                  <a:lnTo>
                    <a:pt x="22" y="338"/>
                  </a:lnTo>
                  <a:lnTo>
                    <a:pt x="12" y="316"/>
                  </a:lnTo>
                  <a:lnTo>
                    <a:pt x="6" y="292"/>
                  </a:lnTo>
                  <a:lnTo>
                    <a:pt x="2" y="264"/>
                  </a:lnTo>
                  <a:lnTo>
                    <a:pt x="0" y="236"/>
                  </a:lnTo>
                  <a:lnTo>
                    <a:pt x="0" y="236"/>
                  </a:lnTo>
                  <a:lnTo>
                    <a:pt x="2" y="208"/>
                  </a:lnTo>
                  <a:lnTo>
                    <a:pt x="6" y="178"/>
                  </a:lnTo>
                  <a:lnTo>
                    <a:pt x="14" y="148"/>
                  </a:lnTo>
                  <a:lnTo>
                    <a:pt x="26" y="118"/>
                  </a:lnTo>
                  <a:lnTo>
                    <a:pt x="42" y="92"/>
                  </a:lnTo>
                  <a:lnTo>
                    <a:pt x="52" y="78"/>
                  </a:lnTo>
                  <a:lnTo>
                    <a:pt x="62" y="66"/>
                  </a:lnTo>
                  <a:lnTo>
                    <a:pt x="74" y="54"/>
                  </a:lnTo>
                  <a:lnTo>
                    <a:pt x="88" y="44"/>
                  </a:lnTo>
                  <a:lnTo>
                    <a:pt x="102" y="34"/>
                  </a:lnTo>
                  <a:lnTo>
                    <a:pt x="116" y="26"/>
                  </a:lnTo>
                  <a:lnTo>
                    <a:pt x="116" y="26"/>
                  </a:lnTo>
                  <a:lnTo>
                    <a:pt x="142" y="14"/>
                  </a:lnTo>
                  <a:lnTo>
                    <a:pt x="166" y="6"/>
                  </a:lnTo>
                  <a:lnTo>
                    <a:pt x="188" y="2"/>
                  </a:lnTo>
                  <a:lnTo>
                    <a:pt x="208" y="0"/>
                  </a:lnTo>
                  <a:lnTo>
                    <a:pt x="208" y="0"/>
                  </a:lnTo>
                  <a:lnTo>
                    <a:pt x="236" y="4"/>
                  </a:lnTo>
                  <a:lnTo>
                    <a:pt x="260" y="8"/>
                  </a:lnTo>
                  <a:lnTo>
                    <a:pt x="280" y="16"/>
                  </a:lnTo>
                  <a:lnTo>
                    <a:pt x="298" y="26"/>
                  </a:lnTo>
                  <a:lnTo>
                    <a:pt x="310" y="34"/>
                  </a:lnTo>
                  <a:lnTo>
                    <a:pt x="322" y="42"/>
                  </a:lnTo>
                  <a:lnTo>
                    <a:pt x="330" y="50"/>
                  </a:lnTo>
                  <a:lnTo>
                    <a:pt x="330" y="50"/>
                  </a:lnTo>
                  <a:lnTo>
                    <a:pt x="332" y="54"/>
                  </a:lnTo>
                  <a:lnTo>
                    <a:pt x="332" y="58"/>
                  </a:lnTo>
                  <a:lnTo>
                    <a:pt x="332" y="62"/>
                  </a:lnTo>
                  <a:lnTo>
                    <a:pt x="330" y="66"/>
                  </a:lnTo>
                  <a:lnTo>
                    <a:pt x="330" y="66"/>
                  </a:lnTo>
                  <a:lnTo>
                    <a:pt x="326" y="68"/>
                  </a:lnTo>
                  <a:lnTo>
                    <a:pt x="322" y="68"/>
                  </a:lnTo>
                  <a:lnTo>
                    <a:pt x="318" y="66"/>
                  </a:lnTo>
                  <a:lnTo>
                    <a:pt x="316" y="64"/>
                  </a:lnTo>
                  <a:lnTo>
                    <a:pt x="316" y="64"/>
                  </a:lnTo>
                  <a:lnTo>
                    <a:pt x="308" y="58"/>
                  </a:lnTo>
                  <a:lnTo>
                    <a:pt x="308" y="58"/>
                  </a:lnTo>
                  <a:lnTo>
                    <a:pt x="300" y="52"/>
                  </a:lnTo>
                  <a:lnTo>
                    <a:pt x="286" y="44"/>
                  </a:lnTo>
                  <a:lnTo>
                    <a:pt x="286" y="44"/>
                  </a:lnTo>
                  <a:lnTo>
                    <a:pt x="272" y="36"/>
                  </a:lnTo>
                  <a:lnTo>
                    <a:pt x="254" y="28"/>
                  </a:lnTo>
                  <a:lnTo>
                    <a:pt x="232" y="24"/>
                  </a:lnTo>
                  <a:lnTo>
                    <a:pt x="208" y="22"/>
                  </a:lnTo>
                  <a:lnTo>
                    <a:pt x="208" y="22"/>
                  </a:lnTo>
                  <a:lnTo>
                    <a:pt x="190" y="22"/>
                  </a:lnTo>
                  <a:lnTo>
                    <a:pt x="170" y="26"/>
                  </a:lnTo>
                  <a:lnTo>
                    <a:pt x="148" y="32"/>
                  </a:lnTo>
                  <a:lnTo>
                    <a:pt x="126" y="44"/>
                  </a:lnTo>
                  <a:lnTo>
                    <a:pt x="126" y="44"/>
                  </a:lnTo>
                  <a:lnTo>
                    <a:pt x="112" y="52"/>
                  </a:lnTo>
                  <a:lnTo>
                    <a:pt x="100" y="60"/>
                  </a:lnTo>
                  <a:lnTo>
                    <a:pt x="88" y="70"/>
                  </a:lnTo>
                  <a:lnTo>
                    <a:pt x="78" y="80"/>
                  </a:lnTo>
                  <a:lnTo>
                    <a:pt x="60" y="104"/>
                  </a:lnTo>
                  <a:lnTo>
                    <a:pt x="44" y="128"/>
                  </a:lnTo>
                  <a:lnTo>
                    <a:pt x="34" y="154"/>
                  </a:lnTo>
                  <a:lnTo>
                    <a:pt x="26" y="182"/>
                  </a:lnTo>
                  <a:lnTo>
                    <a:pt x="22" y="210"/>
                  </a:lnTo>
                  <a:lnTo>
                    <a:pt x="20" y="236"/>
                  </a:lnTo>
                  <a:lnTo>
                    <a:pt x="20" y="236"/>
                  </a:lnTo>
                  <a:lnTo>
                    <a:pt x="22" y="262"/>
                  </a:lnTo>
                  <a:lnTo>
                    <a:pt x="26" y="286"/>
                  </a:lnTo>
                  <a:lnTo>
                    <a:pt x="32" y="308"/>
                  </a:lnTo>
                  <a:lnTo>
                    <a:pt x="40" y="328"/>
                  </a:lnTo>
                  <a:lnTo>
                    <a:pt x="40" y="328"/>
                  </a:lnTo>
                  <a:lnTo>
                    <a:pt x="42" y="332"/>
                  </a:lnTo>
                  <a:lnTo>
                    <a:pt x="40" y="336"/>
                  </a:lnTo>
                  <a:lnTo>
                    <a:pt x="40" y="338"/>
                  </a:lnTo>
                  <a:lnTo>
                    <a:pt x="36" y="342"/>
                  </a:lnTo>
                  <a:lnTo>
                    <a:pt x="36" y="342"/>
                  </a:lnTo>
                  <a:lnTo>
                    <a:pt x="32" y="342"/>
                  </a:lnTo>
                  <a:lnTo>
                    <a:pt x="32" y="342"/>
                  </a:lnTo>
                  <a:lnTo>
                    <a:pt x="26" y="342"/>
                  </a:lnTo>
                  <a:lnTo>
                    <a:pt x="22" y="338"/>
                  </a:lnTo>
                  <a:lnTo>
                    <a:pt x="22" y="33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noEditPoints="1"/>
            </p:cNvSpPr>
            <p:nvPr userDrawn="1"/>
          </p:nvSpPr>
          <p:spPr bwMode="auto">
            <a:xfrm>
              <a:off x="7170737" y="5595541"/>
              <a:ext cx="206375" cy="206375"/>
            </a:xfrm>
            <a:custGeom>
              <a:avLst/>
              <a:gdLst>
                <a:gd name="T0" fmla="*/ 0 w 130"/>
                <a:gd name="T1" fmla="*/ 64 h 130"/>
                <a:gd name="T2" fmla="*/ 4 w 130"/>
                <a:gd name="T3" fmla="*/ 40 h 130"/>
                <a:gd name="T4" fmla="*/ 18 w 130"/>
                <a:gd name="T5" fmla="*/ 18 h 130"/>
                <a:gd name="T6" fmla="*/ 40 w 130"/>
                <a:gd name="T7" fmla="*/ 4 h 130"/>
                <a:gd name="T8" fmla="*/ 64 w 130"/>
                <a:gd name="T9" fmla="*/ 0 h 130"/>
                <a:gd name="T10" fmla="*/ 78 w 130"/>
                <a:gd name="T11" fmla="*/ 2 h 130"/>
                <a:gd name="T12" fmla="*/ 102 w 130"/>
                <a:gd name="T13" fmla="*/ 10 h 130"/>
                <a:gd name="T14" fmla="*/ 118 w 130"/>
                <a:gd name="T15" fmla="*/ 28 h 130"/>
                <a:gd name="T16" fmla="*/ 128 w 130"/>
                <a:gd name="T17" fmla="*/ 52 h 130"/>
                <a:gd name="T18" fmla="*/ 130 w 130"/>
                <a:gd name="T19" fmla="*/ 64 h 130"/>
                <a:gd name="T20" fmla="*/ 124 w 130"/>
                <a:gd name="T21" fmla="*/ 90 h 130"/>
                <a:gd name="T22" fmla="*/ 110 w 130"/>
                <a:gd name="T23" fmla="*/ 110 h 130"/>
                <a:gd name="T24" fmla="*/ 90 w 130"/>
                <a:gd name="T25" fmla="*/ 124 h 130"/>
                <a:gd name="T26" fmla="*/ 64 w 130"/>
                <a:gd name="T27" fmla="*/ 130 h 130"/>
                <a:gd name="T28" fmla="*/ 52 w 130"/>
                <a:gd name="T29" fmla="*/ 128 h 130"/>
                <a:gd name="T30" fmla="*/ 28 w 130"/>
                <a:gd name="T31" fmla="*/ 118 h 130"/>
                <a:gd name="T32" fmla="*/ 10 w 130"/>
                <a:gd name="T33" fmla="*/ 102 h 130"/>
                <a:gd name="T34" fmla="*/ 0 w 130"/>
                <a:gd name="T35" fmla="*/ 78 h 130"/>
                <a:gd name="T36" fmla="*/ 0 w 130"/>
                <a:gd name="T37" fmla="*/ 64 h 130"/>
                <a:gd name="T38" fmla="*/ 20 w 130"/>
                <a:gd name="T39" fmla="*/ 64 h 130"/>
                <a:gd name="T40" fmla="*/ 24 w 130"/>
                <a:gd name="T41" fmla="*/ 82 h 130"/>
                <a:gd name="T42" fmla="*/ 34 w 130"/>
                <a:gd name="T43" fmla="*/ 96 h 130"/>
                <a:gd name="T44" fmla="*/ 48 w 130"/>
                <a:gd name="T45" fmla="*/ 106 h 130"/>
                <a:gd name="T46" fmla="*/ 64 w 130"/>
                <a:gd name="T47" fmla="*/ 110 h 130"/>
                <a:gd name="T48" fmla="*/ 74 w 130"/>
                <a:gd name="T49" fmla="*/ 108 h 130"/>
                <a:gd name="T50" fmla="*/ 90 w 130"/>
                <a:gd name="T51" fmla="*/ 102 h 130"/>
                <a:gd name="T52" fmla="*/ 102 w 130"/>
                <a:gd name="T53" fmla="*/ 90 h 130"/>
                <a:gd name="T54" fmla="*/ 108 w 130"/>
                <a:gd name="T55" fmla="*/ 74 h 130"/>
                <a:gd name="T56" fmla="*/ 110 w 130"/>
                <a:gd name="T57" fmla="*/ 64 h 130"/>
                <a:gd name="T58" fmla="*/ 106 w 130"/>
                <a:gd name="T59" fmla="*/ 48 h 130"/>
                <a:gd name="T60" fmla="*/ 96 w 130"/>
                <a:gd name="T61" fmla="*/ 34 h 130"/>
                <a:gd name="T62" fmla="*/ 82 w 130"/>
                <a:gd name="T63" fmla="*/ 24 h 130"/>
                <a:gd name="T64" fmla="*/ 64 w 130"/>
                <a:gd name="T65" fmla="*/ 20 h 130"/>
                <a:gd name="T66" fmla="*/ 56 w 130"/>
                <a:gd name="T67" fmla="*/ 20 h 130"/>
                <a:gd name="T68" fmla="*/ 40 w 130"/>
                <a:gd name="T69" fmla="*/ 28 h 130"/>
                <a:gd name="T70" fmla="*/ 28 w 130"/>
                <a:gd name="T71" fmla="*/ 40 h 130"/>
                <a:gd name="T72" fmla="*/ 20 w 130"/>
                <a:gd name="T73" fmla="*/ 56 h 130"/>
                <a:gd name="T74" fmla="*/ 20 w 130"/>
                <a:gd name="T75"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0" y="64"/>
                  </a:moveTo>
                  <a:lnTo>
                    <a:pt x="0" y="64"/>
                  </a:lnTo>
                  <a:lnTo>
                    <a:pt x="0" y="52"/>
                  </a:lnTo>
                  <a:lnTo>
                    <a:pt x="4" y="40"/>
                  </a:lnTo>
                  <a:lnTo>
                    <a:pt x="10" y="28"/>
                  </a:lnTo>
                  <a:lnTo>
                    <a:pt x="18" y="18"/>
                  </a:lnTo>
                  <a:lnTo>
                    <a:pt x="28" y="10"/>
                  </a:lnTo>
                  <a:lnTo>
                    <a:pt x="40" y="4"/>
                  </a:lnTo>
                  <a:lnTo>
                    <a:pt x="52" y="2"/>
                  </a:lnTo>
                  <a:lnTo>
                    <a:pt x="64" y="0"/>
                  </a:ln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close/>
                  <a:moveTo>
                    <a:pt x="20" y="64"/>
                  </a:moveTo>
                  <a:lnTo>
                    <a:pt x="20" y="64"/>
                  </a:lnTo>
                  <a:lnTo>
                    <a:pt x="20" y="74"/>
                  </a:lnTo>
                  <a:lnTo>
                    <a:pt x="24" y="82"/>
                  </a:lnTo>
                  <a:lnTo>
                    <a:pt x="28" y="90"/>
                  </a:lnTo>
                  <a:lnTo>
                    <a:pt x="34" y="96"/>
                  </a:lnTo>
                  <a:lnTo>
                    <a:pt x="40" y="102"/>
                  </a:lnTo>
                  <a:lnTo>
                    <a:pt x="48" y="106"/>
                  </a:lnTo>
                  <a:lnTo>
                    <a:pt x="56" y="108"/>
                  </a:lnTo>
                  <a:lnTo>
                    <a:pt x="64" y="110"/>
                  </a:lnTo>
                  <a:lnTo>
                    <a:pt x="64" y="110"/>
                  </a:lnTo>
                  <a:lnTo>
                    <a:pt x="74" y="108"/>
                  </a:lnTo>
                  <a:lnTo>
                    <a:pt x="82" y="106"/>
                  </a:lnTo>
                  <a:lnTo>
                    <a:pt x="90" y="102"/>
                  </a:lnTo>
                  <a:lnTo>
                    <a:pt x="96" y="96"/>
                  </a:lnTo>
                  <a:lnTo>
                    <a:pt x="102" y="90"/>
                  </a:lnTo>
                  <a:lnTo>
                    <a:pt x="106" y="82"/>
                  </a:lnTo>
                  <a:lnTo>
                    <a:pt x="108" y="74"/>
                  </a:lnTo>
                  <a:lnTo>
                    <a:pt x="110" y="64"/>
                  </a:lnTo>
                  <a:lnTo>
                    <a:pt x="110" y="64"/>
                  </a:lnTo>
                  <a:lnTo>
                    <a:pt x="108" y="56"/>
                  </a:lnTo>
                  <a:lnTo>
                    <a:pt x="106" y="48"/>
                  </a:lnTo>
                  <a:lnTo>
                    <a:pt x="102" y="40"/>
                  </a:lnTo>
                  <a:lnTo>
                    <a:pt x="96" y="34"/>
                  </a:lnTo>
                  <a:lnTo>
                    <a:pt x="90" y="28"/>
                  </a:lnTo>
                  <a:lnTo>
                    <a:pt x="82" y="24"/>
                  </a:lnTo>
                  <a:lnTo>
                    <a:pt x="74" y="20"/>
                  </a:lnTo>
                  <a:lnTo>
                    <a:pt x="64" y="20"/>
                  </a:lnTo>
                  <a:lnTo>
                    <a:pt x="64" y="20"/>
                  </a:lnTo>
                  <a:lnTo>
                    <a:pt x="56" y="20"/>
                  </a:lnTo>
                  <a:lnTo>
                    <a:pt x="48" y="24"/>
                  </a:lnTo>
                  <a:lnTo>
                    <a:pt x="40" y="28"/>
                  </a:lnTo>
                  <a:lnTo>
                    <a:pt x="34" y="34"/>
                  </a:lnTo>
                  <a:lnTo>
                    <a:pt x="28" y="40"/>
                  </a:lnTo>
                  <a:lnTo>
                    <a:pt x="24" y="48"/>
                  </a:lnTo>
                  <a:lnTo>
                    <a:pt x="20" y="56"/>
                  </a:lnTo>
                  <a:lnTo>
                    <a:pt x="20" y="64"/>
                  </a:lnTo>
                  <a:lnTo>
                    <a:pt x="20" y="6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userDrawn="1"/>
          </p:nvSpPr>
          <p:spPr bwMode="auto">
            <a:xfrm>
              <a:off x="5837237" y="5109766"/>
              <a:ext cx="577850" cy="1019175"/>
            </a:xfrm>
            <a:custGeom>
              <a:avLst/>
              <a:gdLst>
                <a:gd name="T0" fmla="*/ 364 w 364"/>
                <a:gd name="T1" fmla="*/ 36 h 642"/>
                <a:gd name="T2" fmla="*/ 362 w 364"/>
                <a:gd name="T3" fmla="*/ 118 h 642"/>
                <a:gd name="T4" fmla="*/ 356 w 364"/>
                <a:gd name="T5" fmla="*/ 204 h 642"/>
                <a:gd name="T6" fmla="*/ 342 w 364"/>
                <a:gd name="T7" fmla="*/ 304 h 642"/>
                <a:gd name="T8" fmla="*/ 316 w 364"/>
                <a:gd name="T9" fmla="*/ 408 h 642"/>
                <a:gd name="T10" fmla="*/ 298 w 364"/>
                <a:gd name="T11" fmla="*/ 456 h 642"/>
                <a:gd name="T12" fmla="*/ 274 w 364"/>
                <a:gd name="T13" fmla="*/ 504 h 642"/>
                <a:gd name="T14" fmla="*/ 248 w 364"/>
                <a:gd name="T15" fmla="*/ 544 h 642"/>
                <a:gd name="T16" fmla="*/ 216 w 364"/>
                <a:gd name="T17" fmla="*/ 580 h 642"/>
                <a:gd name="T18" fmla="*/ 178 w 364"/>
                <a:gd name="T19" fmla="*/ 608 h 642"/>
                <a:gd name="T20" fmla="*/ 134 w 364"/>
                <a:gd name="T21" fmla="*/ 626 h 642"/>
                <a:gd name="T22" fmla="*/ 92 w 364"/>
                <a:gd name="T23" fmla="*/ 638 h 642"/>
                <a:gd name="T24" fmla="*/ 46 w 364"/>
                <a:gd name="T25" fmla="*/ 642 h 642"/>
                <a:gd name="T26" fmla="*/ 26 w 364"/>
                <a:gd name="T27" fmla="*/ 638 h 642"/>
                <a:gd name="T28" fmla="*/ 12 w 364"/>
                <a:gd name="T29" fmla="*/ 630 h 642"/>
                <a:gd name="T30" fmla="*/ 4 w 364"/>
                <a:gd name="T31" fmla="*/ 620 h 642"/>
                <a:gd name="T32" fmla="*/ 0 w 364"/>
                <a:gd name="T33" fmla="*/ 598 h 642"/>
                <a:gd name="T34" fmla="*/ 10 w 364"/>
                <a:gd name="T35" fmla="*/ 562 h 642"/>
                <a:gd name="T36" fmla="*/ 38 w 364"/>
                <a:gd name="T37" fmla="*/ 508 h 642"/>
                <a:gd name="T38" fmla="*/ 64 w 364"/>
                <a:gd name="T39" fmla="*/ 468 h 642"/>
                <a:gd name="T40" fmla="*/ 66 w 364"/>
                <a:gd name="T41" fmla="*/ 464 h 642"/>
                <a:gd name="T42" fmla="*/ 76 w 364"/>
                <a:gd name="T43" fmla="*/ 458 h 642"/>
                <a:gd name="T44" fmla="*/ 100 w 364"/>
                <a:gd name="T45" fmla="*/ 456 h 642"/>
                <a:gd name="T46" fmla="*/ 120 w 364"/>
                <a:gd name="T47" fmla="*/ 462 h 642"/>
                <a:gd name="T48" fmla="*/ 126 w 364"/>
                <a:gd name="T49" fmla="*/ 460 h 642"/>
                <a:gd name="T50" fmla="*/ 142 w 364"/>
                <a:gd name="T51" fmla="*/ 434 h 642"/>
                <a:gd name="T52" fmla="*/ 168 w 364"/>
                <a:gd name="T53" fmla="*/ 354 h 642"/>
                <a:gd name="T54" fmla="*/ 206 w 364"/>
                <a:gd name="T55" fmla="*/ 216 h 642"/>
                <a:gd name="T56" fmla="*/ 232 w 364"/>
                <a:gd name="T57" fmla="*/ 96 h 642"/>
                <a:gd name="T58" fmla="*/ 236 w 364"/>
                <a:gd name="T59" fmla="*/ 60 h 642"/>
                <a:gd name="T60" fmla="*/ 236 w 364"/>
                <a:gd name="T61" fmla="*/ 50 h 642"/>
                <a:gd name="T62" fmla="*/ 242 w 364"/>
                <a:gd name="T63" fmla="*/ 30 h 642"/>
                <a:gd name="T64" fmla="*/ 252 w 364"/>
                <a:gd name="T65" fmla="*/ 16 h 642"/>
                <a:gd name="T66" fmla="*/ 266 w 364"/>
                <a:gd name="T67" fmla="*/ 4 h 642"/>
                <a:gd name="T68" fmla="*/ 284 w 364"/>
                <a:gd name="T69" fmla="*/ 0 h 642"/>
                <a:gd name="T70" fmla="*/ 304 w 364"/>
                <a:gd name="T71" fmla="*/ 2 h 642"/>
                <a:gd name="T72" fmla="*/ 326 w 364"/>
                <a:gd name="T73" fmla="*/ 10 h 642"/>
                <a:gd name="T74" fmla="*/ 350 w 364"/>
                <a:gd name="T75" fmla="*/ 26 h 642"/>
                <a:gd name="T76" fmla="*/ 364 w 364"/>
                <a:gd name="T77" fmla="*/ 3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642">
                  <a:moveTo>
                    <a:pt x="364" y="36"/>
                  </a:moveTo>
                  <a:lnTo>
                    <a:pt x="364" y="36"/>
                  </a:lnTo>
                  <a:lnTo>
                    <a:pt x="364" y="60"/>
                  </a:lnTo>
                  <a:lnTo>
                    <a:pt x="362" y="118"/>
                  </a:lnTo>
                  <a:lnTo>
                    <a:pt x="360" y="158"/>
                  </a:lnTo>
                  <a:lnTo>
                    <a:pt x="356" y="204"/>
                  </a:lnTo>
                  <a:lnTo>
                    <a:pt x="350" y="252"/>
                  </a:lnTo>
                  <a:lnTo>
                    <a:pt x="342" y="304"/>
                  </a:lnTo>
                  <a:lnTo>
                    <a:pt x="330" y="356"/>
                  </a:lnTo>
                  <a:lnTo>
                    <a:pt x="316" y="408"/>
                  </a:lnTo>
                  <a:lnTo>
                    <a:pt x="308" y="432"/>
                  </a:lnTo>
                  <a:lnTo>
                    <a:pt x="298" y="456"/>
                  </a:lnTo>
                  <a:lnTo>
                    <a:pt x="286" y="480"/>
                  </a:lnTo>
                  <a:lnTo>
                    <a:pt x="274" y="504"/>
                  </a:lnTo>
                  <a:lnTo>
                    <a:pt x="262" y="524"/>
                  </a:lnTo>
                  <a:lnTo>
                    <a:pt x="248" y="544"/>
                  </a:lnTo>
                  <a:lnTo>
                    <a:pt x="232" y="564"/>
                  </a:lnTo>
                  <a:lnTo>
                    <a:pt x="216" y="580"/>
                  </a:lnTo>
                  <a:lnTo>
                    <a:pt x="198" y="594"/>
                  </a:lnTo>
                  <a:lnTo>
                    <a:pt x="178" y="608"/>
                  </a:lnTo>
                  <a:lnTo>
                    <a:pt x="156" y="618"/>
                  </a:lnTo>
                  <a:lnTo>
                    <a:pt x="134" y="626"/>
                  </a:lnTo>
                  <a:lnTo>
                    <a:pt x="134" y="626"/>
                  </a:lnTo>
                  <a:lnTo>
                    <a:pt x="92" y="638"/>
                  </a:lnTo>
                  <a:lnTo>
                    <a:pt x="60" y="642"/>
                  </a:lnTo>
                  <a:lnTo>
                    <a:pt x="46" y="642"/>
                  </a:lnTo>
                  <a:lnTo>
                    <a:pt x="34" y="640"/>
                  </a:lnTo>
                  <a:lnTo>
                    <a:pt x="26" y="638"/>
                  </a:lnTo>
                  <a:lnTo>
                    <a:pt x="18" y="634"/>
                  </a:lnTo>
                  <a:lnTo>
                    <a:pt x="12" y="630"/>
                  </a:lnTo>
                  <a:lnTo>
                    <a:pt x="6" y="626"/>
                  </a:lnTo>
                  <a:lnTo>
                    <a:pt x="4" y="620"/>
                  </a:lnTo>
                  <a:lnTo>
                    <a:pt x="2" y="612"/>
                  </a:lnTo>
                  <a:lnTo>
                    <a:pt x="0" y="598"/>
                  </a:lnTo>
                  <a:lnTo>
                    <a:pt x="4" y="580"/>
                  </a:lnTo>
                  <a:lnTo>
                    <a:pt x="10" y="562"/>
                  </a:lnTo>
                  <a:lnTo>
                    <a:pt x="18" y="544"/>
                  </a:lnTo>
                  <a:lnTo>
                    <a:pt x="38" y="508"/>
                  </a:lnTo>
                  <a:lnTo>
                    <a:pt x="56" y="482"/>
                  </a:lnTo>
                  <a:lnTo>
                    <a:pt x="64" y="468"/>
                  </a:lnTo>
                  <a:lnTo>
                    <a:pt x="64" y="468"/>
                  </a:lnTo>
                  <a:lnTo>
                    <a:pt x="66" y="464"/>
                  </a:lnTo>
                  <a:lnTo>
                    <a:pt x="70" y="460"/>
                  </a:lnTo>
                  <a:lnTo>
                    <a:pt x="76" y="458"/>
                  </a:lnTo>
                  <a:lnTo>
                    <a:pt x="82" y="456"/>
                  </a:lnTo>
                  <a:lnTo>
                    <a:pt x="100" y="456"/>
                  </a:lnTo>
                  <a:lnTo>
                    <a:pt x="120" y="462"/>
                  </a:lnTo>
                  <a:lnTo>
                    <a:pt x="120" y="462"/>
                  </a:lnTo>
                  <a:lnTo>
                    <a:pt x="124" y="462"/>
                  </a:lnTo>
                  <a:lnTo>
                    <a:pt x="126" y="460"/>
                  </a:lnTo>
                  <a:lnTo>
                    <a:pt x="134" y="450"/>
                  </a:lnTo>
                  <a:lnTo>
                    <a:pt x="142" y="434"/>
                  </a:lnTo>
                  <a:lnTo>
                    <a:pt x="150" y="412"/>
                  </a:lnTo>
                  <a:lnTo>
                    <a:pt x="168" y="354"/>
                  </a:lnTo>
                  <a:lnTo>
                    <a:pt x="188" y="288"/>
                  </a:lnTo>
                  <a:lnTo>
                    <a:pt x="206" y="216"/>
                  </a:lnTo>
                  <a:lnTo>
                    <a:pt x="220" y="150"/>
                  </a:lnTo>
                  <a:lnTo>
                    <a:pt x="232" y="96"/>
                  </a:lnTo>
                  <a:lnTo>
                    <a:pt x="234" y="74"/>
                  </a:lnTo>
                  <a:lnTo>
                    <a:pt x="236" y="60"/>
                  </a:lnTo>
                  <a:lnTo>
                    <a:pt x="236" y="60"/>
                  </a:lnTo>
                  <a:lnTo>
                    <a:pt x="236" y="50"/>
                  </a:lnTo>
                  <a:lnTo>
                    <a:pt x="238" y="40"/>
                  </a:lnTo>
                  <a:lnTo>
                    <a:pt x="242" y="30"/>
                  </a:lnTo>
                  <a:lnTo>
                    <a:pt x="246" y="22"/>
                  </a:lnTo>
                  <a:lnTo>
                    <a:pt x="252" y="16"/>
                  </a:lnTo>
                  <a:lnTo>
                    <a:pt x="258" y="10"/>
                  </a:lnTo>
                  <a:lnTo>
                    <a:pt x="266" y="4"/>
                  </a:lnTo>
                  <a:lnTo>
                    <a:pt x="274" y="2"/>
                  </a:lnTo>
                  <a:lnTo>
                    <a:pt x="284" y="0"/>
                  </a:lnTo>
                  <a:lnTo>
                    <a:pt x="292" y="0"/>
                  </a:lnTo>
                  <a:lnTo>
                    <a:pt x="304" y="2"/>
                  </a:lnTo>
                  <a:lnTo>
                    <a:pt x="314" y="4"/>
                  </a:lnTo>
                  <a:lnTo>
                    <a:pt x="326" y="10"/>
                  </a:lnTo>
                  <a:lnTo>
                    <a:pt x="338" y="16"/>
                  </a:lnTo>
                  <a:lnTo>
                    <a:pt x="350" y="26"/>
                  </a:lnTo>
                  <a:lnTo>
                    <a:pt x="364" y="36"/>
                  </a:lnTo>
                  <a:lnTo>
                    <a:pt x="364" y="36"/>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noEditPoints="1"/>
            </p:cNvSpPr>
            <p:nvPr userDrawn="1"/>
          </p:nvSpPr>
          <p:spPr bwMode="auto">
            <a:xfrm>
              <a:off x="5821362" y="5093891"/>
              <a:ext cx="609600" cy="1050925"/>
            </a:xfrm>
            <a:custGeom>
              <a:avLst/>
              <a:gdLst>
                <a:gd name="T0" fmla="*/ 8 w 384"/>
                <a:gd name="T1" fmla="*/ 642 h 662"/>
                <a:gd name="T2" fmla="*/ 0 w 384"/>
                <a:gd name="T3" fmla="*/ 614 h 662"/>
                <a:gd name="T4" fmla="*/ 10 w 384"/>
                <a:gd name="T5" fmla="*/ 572 h 662"/>
                <a:gd name="T6" fmla="*/ 30 w 384"/>
                <a:gd name="T7" fmla="*/ 530 h 662"/>
                <a:gd name="T8" fmla="*/ 64 w 384"/>
                <a:gd name="T9" fmla="*/ 476 h 662"/>
                <a:gd name="T10" fmla="*/ 70 w 384"/>
                <a:gd name="T11" fmla="*/ 466 h 662"/>
                <a:gd name="T12" fmla="*/ 100 w 384"/>
                <a:gd name="T13" fmla="*/ 456 h 662"/>
                <a:gd name="T14" fmla="*/ 130 w 384"/>
                <a:gd name="T15" fmla="*/ 460 h 662"/>
                <a:gd name="T16" fmla="*/ 136 w 384"/>
                <a:gd name="T17" fmla="*/ 452 h 662"/>
                <a:gd name="T18" fmla="*/ 152 w 384"/>
                <a:gd name="T19" fmla="*/ 414 h 662"/>
                <a:gd name="T20" fmla="*/ 190 w 384"/>
                <a:gd name="T21" fmla="*/ 290 h 662"/>
                <a:gd name="T22" fmla="*/ 232 w 384"/>
                <a:gd name="T23" fmla="*/ 104 h 662"/>
                <a:gd name="T24" fmla="*/ 236 w 384"/>
                <a:gd name="T25" fmla="*/ 56 h 662"/>
                <a:gd name="T26" fmla="*/ 252 w 384"/>
                <a:gd name="T27" fmla="*/ 20 h 662"/>
                <a:gd name="T28" fmla="*/ 272 w 384"/>
                <a:gd name="T29" fmla="*/ 4 h 662"/>
                <a:gd name="T30" fmla="*/ 298 w 384"/>
                <a:gd name="T31" fmla="*/ 0 h 662"/>
                <a:gd name="T32" fmla="*/ 358 w 384"/>
                <a:gd name="T33" fmla="*/ 22 h 662"/>
                <a:gd name="T34" fmla="*/ 380 w 384"/>
                <a:gd name="T35" fmla="*/ 40 h 662"/>
                <a:gd name="T36" fmla="*/ 384 w 384"/>
                <a:gd name="T37" fmla="*/ 46 h 662"/>
                <a:gd name="T38" fmla="*/ 384 w 384"/>
                <a:gd name="T39" fmla="*/ 74 h 662"/>
                <a:gd name="T40" fmla="*/ 374 w 384"/>
                <a:gd name="T41" fmla="*/ 240 h 662"/>
                <a:gd name="T42" fmla="*/ 348 w 384"/>
                <a:gd name="T43" fmla="*/ 374 h 662"/>
                <a:gd name="T44" fmla="*/ 320 w 384"/>
                <a:gd name="T45" fmla="*/ 462 h 662"/>
                <a:gd name="T46" fmla="*/ 278 w 384"/>
                <a:gd name="T47" fmla="*/ 542 h 662"/>
                <a:gd name="T48" fmla="*/ 238 w 384"/>
                <a:gd name="T49" fmla="*/ 592 h 662"/>
                <a:gd name="T50" fmla="*/ 186 w 384"/>
                <a:gd name="T51" fmla="*/ 630 h 662"/>
                <a:gd name="T52" fmla="*/ 146 w 384"/>
                <a:gd name="T53" fmla="*/ 646 h 662"/>
                <a:gd name="T54" fmla="*/ 78 w 384"/>
                <a:gd name="T55" fmla="*/ 660 h 662"/>
                <a:gd name="T56" fmla="*/ 46 w 384"/>
                <a:gd name="T57" fmla="*/ 662 h 662"/>
                <a:gd name="T58" fmla="*/ 14 w 384"/>
                <a:gd name="T59" fmla="*/ 648 h 662"/>
                <a:gd name="T60" fmla="*/ 86 w 384"/>
                <a:gd name="T61" fmla="*/ 478 h 662"/>
                <a:gd name="T62" fmla="*/ 78 w 384"/>
                <a:gd name="T63" fmla="*/ 490 h 662"/>
                <a:gd name="T64" fmla="*/ 70 w 384"/>
                <a:gd name="T65" fmla="*/ 502 h 662"/>
                <a:gd name="T66" fmla="*/ 38 w 384"/>
                <a:gd name="T67" fmla="*/ 556 h 662"/>
                <a:gd name="T68" fmla="*/ 20 w 384"/>
                <a:gd name="T69" fmla="*/ 614 h 662"/>
                <a:gd name="T70" fmla="*/ 24 w 384"/>
                <a:gd name="T71" fmla="*/ 630 h 662"/>
                <a:gd name="T72" fmla="*/ 32 w 384"/>
                <a:gd name="T73" fmla="*/ 636 h 662"/>
                <a:gd name="T74" fmla="*/ 60 w 384"/>
                <a:gd name="T75" fmla="*/ 642 h 662"/>
                <a:gd name="T76" fmla="*/ 94 w 384"/>
                <a:gd name="T77" fmla="*/ 638 h 662"/>
                <a:gd name="T78" fmla="*/ 142 w 384"/>
                <a:gd name="T79" fmla="*/ 626 h 662"/>
                <a:gd name="T80" fmla="*/ 194 w 384"/>
                <a:gd name="T81" fmla="*/ 602 h 662"/>
                <a:gd name="T82" fmla="*/ 238 w 384"/>
                <a:gd name="T83" fmla="*/ 564 h 662"/>
                <a:gd name="T84" fmla="*/ 284 w 384"/>
                <a:gd name="T85" fmla="*/ 494 h 662"/>
                <a:gd name="T86" fmla="*/ 330 w 384"/>
                <a:gd name="T87" fmla="*/ 370 h 662"/>
                <a:gd name="T88" fmla="*/ 348 w 384"/>
                <a:gd name="T89" fmla="*/ 282 h 662"/>
                <a:gd name="T90" fmla="*/ 362 w 384"/>
                <a:gd name="T91" fmla="*/ 126 h 662"/>
                <a:gd name="T92" fmla="*/ 364 w 384"/>
                <a:gd name="T93" fmla="*/ 52 h 662"/>
                <a:gd name="T94" fmla="*/ 328 w 384"/>
                <a:gd name="T95" fmla="*/ 28 h 662"/>
                <a:gd name="T96" fmla="*/ 298 w 384"/>
                <a:gd name="T97" fmla="*/ 20 h 662"/>
                <a:gd name="T98" fmla="*/ 274 w 384"/>
                <a:gd name="T99" fmla="*/ 28 h 662"/>
                <a:gd name="T100" fmla="*/ 258 w 384"/>
                <a:gd name="T101" fmla="*/ 48 h 662"/>
                <a:gd name="T102" fmla="*/ 256 w 384"/>
                <a:gd name="T103" fmla="*/ 70 h 662"/>
                <a:gd name="T104" fmla="*/ 230 w 384"/>
                <a:gd name="T105" fmla="*/ 214 h 662"/>
                <a:gd name="T106" fmla="*/ 178 w 384"/>
                <a:gd name="T107" fmla="*/ 400 h 662"/>
                <a:gd name="T108" fmla="*/ 154 w 384"/>
                <a:gd name="T109" fmla="*/ 462 h 662"/>
                <a:gd name="T110" fmla="*/ 140 w 384"/>
                <a:gd name="T111" fmla="*/ 480 h 662"/>
                <a:gd name="T112" fmla="*/ 132 w 384"/>
                <a:gd name="T113" fmla="*/ 482 h 662"/>
                <a:gd name="T114" fmla="*/ 112 w 384"/>
                <a:gd name="T115" fmla="*/ 476 h 662"/>
                <a:gd name="T116" fmla="*/ 100 w 384"/>
                <a:gd name="T117" fmla="*/ 476 h 662"/>
                <a:gd name="T118" fmla="*/ 86 w 384"/>
                <a:gd name="T119" fmla="*/ 478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4" h="662">
                  <a:moveTo>
                    <a:pt x="14" y="648"/>
                  </a:moveTo>
                  <a:lnTo>
                    <a:pt x="14" y="648"/>
                  </a:lnTo>
                  <a:lnTo>
                    <a:pt x="8" y="642"/>
                  </a:lnTo>
                  <a:lnTo>
                    <a:pt x="4" y="632"/>
                  </a:lnTo>
                  <a:lnTo>
                    <a:pt x="0" y="622"/>
                  </a:lnTo>
                  <a:lnTo>
                    <a:pt x="0" y="614"/>
                  </a:lnTo>
                  <a:lnTo>
                    <a:pt x="0" y="614"/>
                  </a:lnTo>
                  <a:lnTo>
                    <a:pt x="2" y="592"/>
                  </a:lnTo>
                  <a:lnTo>
                    <a:pt x="10" y="572"/>
                  </a:lnTo>
                  <a:lnTo>
                    <a:pt x="18" y="550"/>
                  </a:lnTo>
                  <a:lnTo>
                    <a:pt x="30" y="530"/>
                  </a:lnTo>
                  <a:lnTo>
                    <a:pt x="30" y="530"/>
                  </a:lnTo>
                  <a:lnTo>
                    <a:pt x="50" y="496"/>
                  </a:lnTo>
                  <a:lnTo>
                    <a:pt x="64" y="476"/>
                  </a:lnTo>
                  <a:lnTo>
                    <a:pt x="64" y="476"/>
                  </a:lnTo>
                  <a:lnTo>
                    <a:pt x="64" y="476"/>
                  </a:lnTo>
                  <a:lnTo>
                    <a:pt x="66" y="470"/>
                  </a:lnTo>
                  <a:lnTo>
                    <a:pt x="70" y="466"/>
                  </a:lnTo>
                  <a:lnTo>
                    <a:pt x="78" y="460"/>
                  </a:lnTo>
                  <a:lnTo>
                    <a:pt x="88" y="456"/>
                  </a:lnTo>
                  <a:lnTo>
                    <a:pt x="100" y="456"/>
                  </a:lnTo>
                  <a:lnTo>
                    <a:pt x="100" y="456"/>
                  </a:lnTo>
                  <a:lnTo>
                    <a:pt x="114" y="456"/>
                  </a:lnTo>
                  <a:lnTo>
                    <a:pt x="130" y="460"/>
                  </a:lnTo>
                  <a:lnTo>
                    <a:pt x="130" y="460"/>
                  </a:lnTo>
                  <a:lnTo>
                    <a:pt x="136" y="452"/>
                  </a:lnTo>
                  <a:lnTo>
                    <a:pt x="136" y="452"/>
                  </a:lnTo>
                  <a:lnTo>
                    <a:pt x="144" y="436"/>
                  </a:lnTo>
                  <a:lnTo>
                    <a:pt x="152" y="414"/>
                  </a:lnTo>
                  <a:lnTo>
                    <a:pt x="152" y="414"/>
                  </a:lnTo>
                  <a:lnTo>
                    <a:pt x="170" y="358"/>
                  </a:lnTo>
                  <a:lnTo>
                    <a:pt x="190" y="290"/>
                  </a:lnTo>
                  <a:lnTo>
                    <a:pt x="190" y="290"/>
                  </a:lnTo>
                  <a:lnTo>
                    <a:pt x="206" y="222"/>
                  </a:lnTo>
                  <a:lnTo>
                    <a:pt x="222" y="156"/>
                  </a:lnTo>
                  <a:lnTo>
                    <a:pt x="232" y="104"/>
                  </a:lnTo>
                  <a:lnTo>
                    <a:pt x="234" y="70"/>
                  </a:lnTo>
                  <a:lnTo>
                    <a:pt x="234" y="70"/>
                  </a:lnTo>
                  <a:lnTo>
                    <a:pt x="236" y="56"/>
                  </a:lnTo>
                  <a:lnTo>
                    <a:pt x="240" y="42"/>
                  </a:lnTo>
                  <a:lnTo>
                    <a:pt x="244" y="30"/>
                  </a:lnTo>
                  <a:lnTo>
                    <a:pt x="252" y="20"/>
                  </a:lnTo>
                  <a:lnTo>
                    <a:pt x="252" y="20"/>
                  </a:lnTo>
                  <a:lnTo>
                    <a:pt x="262" y="12"/>
                  </a:lnTo>
                  <a:lnTo>
                    <a:pt x="272" y="4"/>
                  </a:lnTo>
                  <a:lnTo>
                    <a:pt x="286" y="2"/>
                  </a:lnTo>
                  <a:lnTo>
                    <a:pt x="298" y="0"/>
                  </a:lnTo>
                  <a:lnTo>
                    <a:pt x="298" y="0"/>
                  </a:lnTo>
                  <a:lnTo>
                    <a:pt x="318" y="2"/>
                  </a:lnTo>
                  <a:lnTo>
                    <a:pt x="338" y="10"/>
                  </a:lnTo>
                  <a:lnTo>
                    <a:pt x="358" y="22"/>
                  </a:lnTo>
                  <a:lnTo>
                    <a:pt x="380" y="40"/>
                  </a:lnTo>
                  <a:lnTo>
                    <a:pt x="374" y="46"/>
                  </a:lnTo>
                  <a:lnTo>
                    <a:pt x="380" y="40"/>
                  </a:lnTo>
                  <a:lnTo>
                    <a:pt x="380" y="40"/>
                  </a:lnTo>
                  <a:lnTo>
                    <a:pt x="382" y="42"/>
                  </a:lnTo>
                  <a:lnTo>
                    <a:pt x="384" y="46"/>
                  </a:lnTo>
                  <a:lnTo>
                    <a:pt x="384" y="46"/>
                  </a:lnTo>
                  <a:lnTo>
                    <a:pt x="384" y="74"/>
                  </a:lnTo>
                  <a:lnTo>
                    <a:pt x="384" y="74"/>
                  </a:lnTo>
                  <a:lnTo>
                    <a:pt x="382" y="128"/>
                  </a:lnTo>
                  <a:lnTo>
                    <a:pt x="378" y="200"/>
                  </a:lnTo>
                  <a:lnTo>
                    <a:pt x="374" y="240"/>
                  </a:lnTo>
                  <a:lnTo>
                    <a:pt x="368" y="284"/>
                  </a:lnTo>
                  <a:lnTo>
                    <a:pt x="360" y="330"/>
                  </a:lnTo>
                  <a:lnTo>
                    <a:pt x="348" y="374"/>
                  </a:lnTo>
                  <a:lnTo>
                    <a:pt x="348" y="374"/>
                  </a:lnTo>
                  <a:lnTo>
                    <a:pt x="336" y="420"/>
                  </a:lnTo>
                  <a:lnTo>
                    <a:pt x="320" y="462"/>
                  </a:lnTo>
                  <a:lnTo>
                    <a:pt x="302" y="504"/>
                  </a:lnTo>
                  <a:lnTo>
                    <a:pt x="290" y="524"/>
                  </a:lnTo>
                  <a:lnTo>
                    <a:pt x="278" y="542"/>
                  </a:lnTo>
                  <a:lnTo>
                    <a:pt x="266" y="560"/>
                  </a:lnTo>
                  <a:lnTo>
                    <a:pt x="252" y="576"/>
                  </a:lnTo>
                  <a:lnTo>
                    <a:pt x="238" y="592"/>
                  </a:lnTo>
                  <a:lnTo>
                    <a:pt x="222" y="606"/>
                  </a:lnTo>
                  <a:lnTo>
                    <a:pt x="204" y="618"/>
                  </a:lnTo>
                  <a:lnTo>
                    <a:pt x="186" y="630"/>
                  </a:lnTo>
                  <a:lnTo>
                    <a:pt x="168" y="638"/>
                  </a:lnTo>
                  <a:lnTo>
                    <a:pt x="146" y="646"/>
                  </a:lnTo>
                  <a:lnTo>
                    <a:pt x="146" y="646"/>
                  </a:lnTo>
                  <a:lnTo>
                    <a:pt x="122" y="654"/>
                  </a:lnTo>
                  <a:lnTo>
                    <a:pt x="98" y="658"/>
                  </a:lnTo>
                  <a:lnTo>
                    <a:pt x="78" y="660"/>
                  </a:lnTo>
                  <a:lnTo>
                    <a:pt x="60" y="662"/>
                  </a:lnTo>
                  <a:lnTo>
                    <a:pt x="60" y="662"/>
                  </a:lnTo>
                  <a:lnTo>
                    <a:pt x="46" y="662"/>
                  </a:lnTo>
                  <a:lnTo>
                    <a:pt x="34" y="658"/>
                  </a:lnTo>
                  <a:lnTo>
                    <a:pt x="24" y="654"/>
                  </a:lnTo>
                  <a:lnTo>
                    <a:pt x="14" y="648"/>
                  </a:lnTo>
                  <a:lnTo>
                    <a:pt x="14" y="648"/>
                  </a:lnTo>
                  <a:close/>
                  <a:moveTo>
                    <a:pt x="86" y="478"/>
                  </a:moveTo>
                  <a:lnTo>
                    <a:pt x="86" y="478"/>
                  </a:lnTo>
                  <a:lnTo>
                    <a:pt x="82" y="480"/>
                  </a:lnTo>
                  <a:lnTo>
                    <a:pt x="82" y="480"/>
                  </a:lnTo>
                  <a:lnTo>
                    <a:pt x="78" y="490"/>
                  </a:lnTo>
                  <a:lnTo>
                    <a:pt x="78" y="490"/>
                  </a:lnTo>
                  <a:lnTo>
                    <a:pt x="70" y="502"/>
                  </a:lnTo>
                  <a:lnTo>
                    <a:pt x="70" y="502"/>
                  </a:lnTo>
                  <a:lnTo>
                    <a:pt x="50" y="536"/>
                  </a:lnTo>
                  <a:lnTo>
                    <a:pt x="50" y="536"/>
                  </a:lnTo>
                  <a:lnTo>
                    <a:pt x="38" y="556"/>
                  </a:lnTo>
                  <a:lnTo>
                    <a:pt x="30" y="576"/>
                  </a:lnTo>
                  <a:lnTo>
                    <a:pt x="22" y="596"/>
                  </a:lnTo>
                  <a:lnTo>
                    <a:pt x="20" y="614"/>
                  </a:lnTo>
                  <a:lnTo>
                    <a:pt x="20" y="614"/>
                  </a:lnTo>
                  <a:lnTo>
                    <a:pt x="22" y="626"/>
                  </a:lnTo>
                  <a:lnTo>
                    <a:pt x="24" y="630"/>
                  </a:lnTo>
                  <a:lnTo>
                    <a:pt x="28" y="634"/>
                  </a:lnTo>
                  <a:lnTo>
                    <a:pt x="28" y="634"/>
                  </a:lnTo>
                  <a:lnTo>
                    <a:pt x="32" y="636"/>
                  </a:lnTo>
                  <a:lnTo>
                    <a:pt x="40" y="640"/>
                  </a:lnTo>
                  <a:lnTo>
                    <a:pt x="50" y="642"/>
                  </a:lnTo>
                  <a:lnTo>
                    <a:pt x="60" y="642"/>
                  </a:lnTo>
                  <a:lnTo>
                    <a:pt x="60" y="642"/>
                  </a:lnTo>
                  <a:lnTo>
                    <a:pt x="76" y="640"/>
                  </a:lnTo>
                  <a:lnTo>
                    <a:pt x="94" y="638"/>
                  </a:lnTo>
                  <a:lnTo>
                    <a:pt x="116" y="634"/>
                  </a:lnTo>
                  <a:lnTo>
                    <a:pt x="142" y="626"/>
                  </a:lnTo>
                  <a:lnTo>
                    <a:pt x="142" y="626"/>
                  </a:lnTo>
                  <a:lnTo>
                    <a:pt x="160" y="620"/>
                  </a:lnTo>
                  <a:lnTo>
                    <a:pt x="178" y="612"/>
                  </a:lnTo>
                  <a:lnTo>
                    <a:pt x="194" y="602"/>
                  </a:lnTo>
                  <a:lnTo>
                    <a:pt x="210" y="590"/>
                  </a:lnTo>
                  <a:lnTo>
                    <a:pt x="224" y="578"/>
                  </a:lnTo>
                  <a:lnTo>
                    <a:pt x="238" y="564"/>
                  </a:lnTo>
                  <a:lnTo>
                    <a:pt x="250" y="548"/>
                  </a:lnTo>
                  <a:lnTo>
                    <a:pt x="262" y="532"/>
                  </a:lnTo>
                  <a:lnTo>
                    <a:pt x="284" y="494"/>
                  </a:lnTo>
                  <a:lnTo>
                    <a:pt x="302" y="456"/>
                  </a:lnTo>
                  <a:lnTo>
                    <a:pt x="316" y="414"/>
                  </a:lnTo>
                  <a:lnTo>
                    <a:pt x="330" y="370"/>
                  </a:lnTo>
                  <a:lnTo>
                    <a:pt x="330" y="370"/>
                  </a:lnTo>
                  <a:lnTo>
                    <a:pt x="340" y="326"/>
                  </a:lnTo>
                  <a:lnTo>
                    <a:pt x="348" y="282"/>
                  </a:lnTo>
                  <a:lnTo>
                    <a:pt x="354" y="238"/>
                  </a:lnTo>
                  <a:lnTo>
                    <a:pt x="358" y="198"/>
                  </a:lnTo>
                  <a:lnTo>
                    <a:pt x="362" y="126"/>
                  </a:lnTo>
                  <a:lnTo>
                    <a:pt x="364" y="74"/>
                  </a:lnTo>
                  <a:lnTo>
                    <a:pt x="364" y="74"/>
                  </a:lnTo>
                  <a:lnTo>
                    <a:pt x="364" y="52"/>
                  </a:lnTo>
                  <a:lnTo>
                    <a:pt x="364" y="52"/>
                  </a:lnTo>
                  <a:lnTo>
                    <a:pt x="346" y="36"/>
                  </a:lnTo>
                  <a:lnTo>
                    <a:pt x="328" y="28"/>
                  </a:lnTo>
                  <a:lnTo>
                    <a:pt x="312" y="22"/>
                  </a:lnTo>
                  <a:lnTo>
                    <a:pt x="298" y="20"/>
                  </a:lnTo>
                  <a:lnTo>
                    <a:pt x="298" y="20"/>
                  </a:lnTo>
                  <a:lnTo>
                    <a:pt x="290" y="20"/>
                  </a:lnTo>
                  <a:lnTo>
                    <a:pt x="280" y="24"/>
                  </a:lnTo>
                  <a:lnTo>
                    <a:pt x="274" y="28"/>
                  </a:lnTo>
                  <a:lnTo>
                    <a:pt x="268" y="34"/>
                  </a:lnTo>
                  <a:lnTo>
                    <a:pt x="262" y="40"/>
                  </a:lnTo>
                  <a:lnTo>
                    <a:pt x="258" y="48"/>
                  </a:lnTo>
                  <a:lnTo>
                    <a:pt x="256" y="58"/>
                  </a:lnTo>
                  <a:lnTo>
                    <a:pt x="256" y="70"/>
                  </a:lnTo>
                  <a:lnTo>
                    <a:pt x="256" y="70"/>
                  </a:lnTo>
                  <a:lnTo>
                    <a:pt x="254" y="94"/>
                  </a:lnTo>
                  <a:lnTo>
                    <a:pt x="248" y="126"/>
                  </a:lnTo>
                  <a:lnTo>
                    <a:pt x="230" y="214"/>
                  </a:lnTo>
                  <a:lnTo>
                    <a:pt x="204" y="312"/>
                  </a:lnTo>
                  <a:lnTo>
                    <a:pt x="192" y="358"/>
                  </a:lnTo>
                  <a:lnTo>
                    <a:pt x="178" y="400"/>
                  </a:lnTo>
                  <a:lnTo>
                    <a:pt x="178" y="400"/>
                  </a:lnTo>
                  <a:lnTo>
                    <a:pt x="160" y="446"/>
                  </a:lnTo>
                  <a:lnTo>
                    <a:pt x="154" y="462"/>
                  </a:lnTo>
                  <a:lnTo>
                    <a:pt x="146" y="474"/>
                  </a:lnTo>
                  <a:lnTo>
                    <a:pt x="146" y="474"/>
                  </a:lnTo>
                  <a:lnTo>
                    <a:pt x="140" y="480"/>
                  </a:lnTo>
                  <a:lnTo>
                    <a:pt x="136" y="480"/>
                  </a:lnTo>
                  <a:lnTo>
                    <a:pt x="132" y="482"/>
                  </a:lnTo>
                  <a:lnTo>
                    <a:pt x="132" y="482"/>
                  </a:lnTo>
                  <a:lnTo>
                    <a:pt x="126" y="480"/>
                  </a:lnTo>
                  <a:lnTo>
                    <a:pt x="126" y="480"/>
                  </a:lnTo>
                  <a:lnTo>
                    <a:pt x="112" y="476"/>
                  </a:lnTo>
                  <a:lnTo>
                    <a:pt x="100" y="476"/>
                  </a:lnTo>
                  <a:lnTo>
                    <a:pt x="100" y="476"/>
                  </a:lnTo>
                  <a:lnTo>
                    <a:pt x="100" y="476"/>
                  </a:lnTo>
                  <a:lnTo>
                    <a:pt x="92" y="476"/>
                  </a:lnTo>
                  <a:lnTo>
                    <a:pt x="86" y="478"/>
                  </a:lnTo>
                  <a:lnTo>
                    <a:pt x="86" y="4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userDrawn="1"/>
          </p:nvSpPr>
          <p:spPr bwMode="auto">
            <a:xfrm>
              <a:off x="7440612" y="4268391"/>
              <a:ext cx="117475" cy="1216025"/>
            </a:xfrm>
            <a:custGeom>
              <a:avLst/>
              <a:gdLst>
                <a:gd name="T0" fmla="*/ 0 w 74"/>
                <a:gd name="T1" fmla="*/ 766 h 766"/>
                <a:gd name="T2" fmla="*/ 8 w 74"/>
                <a:gd name="T3" fmla="*/ 6 h 766"/>
                <a:gd name="T4" fmla="*/ 64 w 74"/>
                <a:gd name="T5" fmla="*/ 0 h 766"/>
                <a:gd name="T6" fmla="*/ 74 w 74"/>
                <a:gd name="T7" fmla="*/ 718 h 766"/>
                <a:gd name="T8" fmla="*/ 0 w 74"/>
                <a:gd name="T9" fmla="*/ 766 h 766"/>
              </a:gdLst>
              <a:ahLst/>
              <a:cxnLst>
                <a:cxn ang="0">
                  <a:pos x="T0" y="T1"/>
                </a:cxn>
                <a:cxn ang="0">
                  <a:pos x="T2" y="T3"/>
                </a:cxn>
                <a:cxn ang="0">
                  <a:pos x="T4" y="T5"/>
                </a:cxn>
                <a:cxn ang="0">
                  <a:pos x="T6" y="T7"/>
                </a:cxn>
                <a:cxn ang="0">
                  <a:pos x="T8" y="T9"/>
                </a:cxn>
              </a:cxnLst>
              <a:rect l="0" t="0" r="r" b="b"/>
              <a:pathLst>
                <a:path w="74" h="766">
                  <a:moveTo>
                    <a:pt x="0" y="766"/>
                  </a:moveTo>
                  <a:lnTo>
                    <a:pt x="8" y="6"/>
                  </a:lnTo>
                  <a:lnTo>
                    <a:pt x="64" y="0"/>
                  </a:lnTo>
                  <a:lnTo>
                    <a:pt x="74" y="718"/>
                  </a:lnTo>
                  <a:lnTo>
                    <a:pt x="0" y="766"/>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noEditPoints="1"/>
            </p:cNvSpPr>
            <p:nvPr userDrawn="1"/>
          </p:nvSpPr>
          <p:spPr bwMode="auto">
            <a:xfrm>
              <a:off x="7424737" y="4252516"/>
              <a:ext cx="149225" cy="1247775"/>
            </a:xfrm>
            <a:custGeom>
              <a:avLst/>
              <a:gdLst>
                <a:gd name="T0" fmla="*/ 4 w 94"/>
                <a:gd name="T1" fmla="*/ 784 h 786"/>
                <a:gd name="T2" fmla="*/ 4 w 94"/>
                <a:gd name="T3" fmla="*/ 784 h 786"/>
                <a:gd name="T4" fmla="*/ 0 w 94"/>
                <a:gd name="T5" fmla="*/ 780 h 786"/>
                <a:gd name="T6" fmla="*/ 0 w 94"/>
                <a:gd name="T7" fmla="*/ 776 h 786"/>
                <a:gd name="T8" fmla="*/ 8 w 94"/>
                <a:gd name="T9" fmla="*/ 16 h 786"/>
                <a:gd name="T10" fmla="*/ 8 w 94"/>
                <a:gd name="T11" fmla="*/ 16 h 786"/>
                <a:gd name="T12" fmla="*/ 8 w 94"/>
                <a:gd name="T13" fmla="*/ 12 h 786"/>
                <a:gd name="T14" fmla="*/ 10 w 94"/>
                <a:gd name="T15" fmla="*/ 8 h 786"/>
                <a:gd name="T16" fmla="*/ 14 w 94"/>
                <a:gd name="T17" fmla="*/ 6 h 786"/>
                <a:gd name="T18" fmla="*/ 16 w 94"/>
                <a:gd name="T19" fmla="*/ 6 h 786"/>
                <a:gd name="T20" fmla="*/ 74 w 94"/>
                <a:gd name="T21" fmla="*/ 0 h 786"/>
                <a:gd name="T22" fmla="*/ 74 w 94"/>
                <a:gd name="T23" fmla="*/ 0 h 786"/>
                <a:gd name="T24" fmla="*/ 78 w 94"/>
                <a:gd name="T25" fmla="*/ 0 h 786"/>
                <a:gd name="T26" fmla="*/ 82 w 94"/>
                <a:gd name="T27" fmla="*/ 2 h 786"/>
                <a:gd name="T28" fmla="*/ 82 w 94"/>
                <a:gd name="T29" fmla="*/ 2 h 786"/>
                <a:gd name="T30" fmla="*/ 84 w 94"/>
                <a:gd name="T31" fmla="*/ 6 h 786"/>
                <a:gd name="T32" fmla="*/ 84 w 94"/>
                <a:gd name="T33" fmla="*/ 10 h 786"/>
                <a:gd name="T34" fmla="*/ 94 w 94"/>
                <a:gd name="T35" fmla="*/ 728 h 786"/>
                <a:gd name="T36" fmla="*/ 94 w 94"/>
                <a:gd name="T37" fmla="*/ 728 h 786"/>
                <a:gd name="T38" fmla="*/ 92 w 94"/>
                <a:gd name="T39" fmla="*/ 732 h 786"/>
                <a:gd name="T40" fmla="*/ 88 w 94"/>
                <a:gd name="T41" fmla="*/ 736 h 786"/>
                <a:gd name="T42" fmla="*/ 14 w 94"/>
                <a:gd name="T43" fmla="*/ 784 h 786"/>
                <a:gd name="T44" fmla="*/ 14 w 94"/>
                <a:gd name="T45" fmla="*/ 784 h 786"/>
                <a:gd name="T46" fmla="*/ 10 w 94"/>
                <a:gd name="T47" fmla="*/ 786 h 786"/>
                <a:gd name="T48" fmla="*/ 10 w 94"/>
                <a:gd name="T49" fmla="*/ 786 h 786"/>
                <a:gd name="T50" fmla="*/ 4 w 94"/>
                <a:gd name="T51" fmla="*/ 784 h 786"/>
                <a:gd name="T52" fmla="*/ 4 w 94"/>
                <a:gd name="T53" fmla="*/ 784 h 786"/>
                <a:gd name="T54" fmla="*/ 20 w 94"/>
                <a:gd name="T55" fmla="*/ 776 h 786"/>
                <a:gd name="T56" fmla="*/ 10 w 94"/>
                <a:gd name="T57" fmla="*/ 776 h 786"/>
                <a:gd name="T58" fmla="*/ 20 w 94"/>
                <a:gd name="T59" fmla="*/ 776 h 786"/>
                <a:gd name="T60" fmla="*/ 28 w 94"/>
                <a:gd name="T61" fmla="*/ 24 h 786"/>
                <a:gd name="T62" fmla="*/ 20 w 94"/>
                <a:gd name="T63" fmla="*/ 756 h 786"/>
                <a:gd name="T64" fmla="*/ 72 w 94"/>
                <a:gd name="T65" fmla="*/ 722 h 786"/>
                <a:gd name="T66" fmla="*/ 64 w 94"/>
                <a:gd name="T67" fmla="*/ 20 h 786"/>
                <a:gd name="T68" fmla="*/ 28 w 94"/>
                <a:gd name="T69" fmla="*/ 24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786">
                  <a:moveTo>
                    <a:pt x="4" y="784"/>
                  </a:moveTo>
                  <a:lnTo>
                    <a:pt x="4" y="784"/>
                  </a:lnTo>
                  <a:lnTo>
                    <a:pt x="0" y="780"/>
                  </a:lnTo>
                  <a:lnTo>
                    <a:pt x="0" y="776"/>
                  </a:lnTo>
                  <a:lnTo>
                    <a:pt x="8" y="16"/>
                  </a:lnTo>
                  <a:lnTo>
                    <a:pt x="8" y="16"/>
                  </a:lnTo>
                  <a:lnTo>
                    <a:pt x="8" y="12"/>
                  </a:lnTo>
                  <a:lnTo>
                    <a:pt x="10" y="8"/>
                  </a:lnTo>
                  <a:lnTo>
                    <a:pt x="14" y="6"/>
                  </a:lnTo>
                  <a:lnTo>
                    <a:pt x="16" y="6"/>
                  </a:lnTo>
                  <a:lnTo>
                    <a:pt x="74" y="0"/>
                  </a:lnTo>
                  <a:lnTo>
                    <a:pt x="74" y="0"/>
                  </a:lnTo>
                  <a:lnTo>
                    <a:pt x="78" y="0"/>
                  </a:lnTo>
                  <a:lnTo>
                    <a:pt x="82" y="2"/>
                  </a:lnTo>
                  <a:lnTo>
                    <a:pt x="82" y="2"/>
                  </a:lnTo>
                  <a:lnTo>
                    <a:pt x="84" y="6"/>
                  </a:lnTo>
                  <a:lnTo>
                    <a:pt x="84" y="10"/>
                  </a:lnTo>
                  <a:lnTo>
                    <a:pt x="94" y="728"/>
                  </a:lnTo>
                  <a:lnTo>
                    <a:pt x="94" y="728"/>
                  </a:lnTo>
                  <a:lnTo>
                    <a:pt x="92" y="732"/>
                  </a:lnTo>
                  <a:lnTo>
                    <a:pt x="88" y="736"/>
                  </a:lnTo>
                  <a:lnTo>
                    <a:pt x="14" y="784"/>
                  </a:lnTo>
                  <a:lnTo>
                    <a:pt x="14" y="784"/>
                  </a:lnTo>
                  <a:lnTo>
                    <a:pt x="10" y="786"/>
                  </a:lnTo>
                  <a:lnTo>
                    <a:pt x="10" y="786"/>
                  </a:lnTo>
                  <a:lnTo>
                    <a:pt x="4" y="784"/>
                  </a:lnTo>
                  <a:lnTo>
                    <a:pt x="4" y="784"/>
                  </a:lnTo>
                  <a:close/>
                  <a:moveTo>
                    <a:pt x="20" y="776"/>
                  </a:moveTo>
                  <a:lnTo>
                    <a:pt x="10" y="776"/>
                  </a:lnTo>
                  <a:lnTo>
                    <a:pt x="20" y="776"/>
                  </a:lnTo>
                  <a:close/>
                  <a:moveTo>
                    <a:pt x="28" y="24"/>
                  </a:moveTo>
                  <a:lnTo>
                    <a:pt x="20" y="756"/>
                  </a:lnTo>
                  <a:lnTo>
                    <a:pt x="72" y="722"/>
                  </a:lnTo>
                  <a:lnTo>
                    <a:pt x="64" y="20"/>
                  </a:lnTo>
                  <a:lnTo>
                    <a:pt x="28" y="2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p:cNvSpPr>
            <p:nvPr userDrawn="1"/>
          </p:nvSpPr>
          <p:spPr bwMode="auto">
            <a:xfrm>
              <a:off x="7494587" y="44969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26"/>
            <p:cNvSpPr>
              <a:spLocks noChangeShapeType="1"/>
            </p:cNvSpPr>
            <p:nvPr userDrawn="1"/>
          </p:nvSpPr>
          <p:spPr bwMode="auto">
            <a:xfrm flipH="1">
              <a:off x="7494587" y="44969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p:cNvSpPr>
              <a:spLocks/>
            </p:cNvSpPr>
            <p:nvPr userDrawn="1"/>
          </p:nvSpPr>
          <p:spPr bwMode="auto">
            <a:xfrm>
              <a:off x="7478712" y="44811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2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6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2"/>
                  </a:lnTo>
                  <a:lnTo>
                    <a:pt x="42" y="0"/>
                  </a:lnTo>
                  <a:lnTo>
                    <a:pt x="42" y="0"/>
                  </a:lnTo>
                  <a:lnTo>
                    <a:pt x="46" y="0"/>
                  </a:lnTo>
                  <a:lnTo>
                    <a:pt x="50" y="2"/>
                  </a:lnTo>
                  <a:lnTo>
                    <a:pt x="52" y="6"/>
                  </a:lnTo>
                  <a:lnTo>
                    <a:pt x="54" y="10"/>
                  </a:lnTo>
                  <a:lnTo>
                    <a:pt x="54" y="10"/>
                  </a:lnTo>
                  <a:lnTo>
                    <a:pt x="54" y="14"/>
                  </a:lnTo>
                  <a:lnTo>
                    <a:pt x="52" y="16"/>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p:cNvSpPr>
              <a:spLocks/>
            </p:cNvSpPr>
            <p:nvPr userDrawn="1"/>
          </p:nvSpPr>
          <p:spPr bwMode="auto">
            <a:xfrm>
              <a:off x="7497762" y="4611291"/>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9"/>
            <p:cNvSpPr>
              <a:spLocks noChangeShapeType="1"/>
            </p:cNvSpPr>
            <p:nvPr userDrawn="1"/>
          </p:nvSpPr>
          <p:spPr bwMode="auto">
            <a:xfrm flipH="1">
              <a:off x="7497762" y="4611291"/>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userDrawn="1"/>
          </p:nvSpPr>
          <p:spPr bwMode="auto">
            <a:xfrm>
              <a:off x="7481887" y="4595416"/>
              <a:ext cx="73025" cy="38100"/>
            </a:xfrm>
            <a:custGeom>
              <a:avLst/>
              <a:gdLst>
                <a:gd name="T0" fmla="*/ 0 w 46"/>
                <a:gd name="T1" fmla="*/ 18 h 24"/>
                <a:gd name="T2" fmla="*/ 0 w 46"/>
                <a:gd name="T3" fmla="*/ 18 h 24"/>
                <a:gd name="T4" fmla="*/ 0 w 46"/>
                <a:gd name="T5" fmla="*/ 14 h 24"/>
                <a:gd name="T6" fmla="*/ 2 w 46"/>
                <a:gd name="T7" fmla="*/ 10 h 24"/>
                <a:gd name="T8" fmla="*/ 4 w 46"/>
                <a:gd name="T9" fmla="*/ 6 h 24"/>
                <a:gd name="T10" fmla="*/ 8 w 46"/>
                <a:gd name="T11" fmla="*/ 6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20 h 24"/>
                <a:gd name="T34" fmla="*/ 12 w 46"/>
                <a:gd name="T35" fmla="*/ 24 h 24"/>
                <a:gd name="T36" fmla="*/ 12 w 46"/>
                <a:gd name="T37" fmla="*/ 24 h 24"/>
                <a:gd name="T38" fmla="*/ 10 w 46"/>
                <a:gd name="T39" fmla="*/ 24 h 24"/>
                <a:gd name="T40" fmla="*/ 10 w 46"/>
                <a:gd name="T41" fmla="*/ 24 h 24"/>
                <a:gd name="T42" fmla="*/ 4 w 46"/>
                <a:gd name="T43" fmla="*/ 22 h 24"/>
                <a:gd name="T44" fmla="*/ 0 w 46"/>
                <a:gd name="T45" fmla="*/ 18 h 24"/>
                <a:gd name="T46" fmla="*/ 0 w 46"/>
                <a:gd name="T4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8"/>
                  </a:moveTo>
                  <a:lnTo>
                    <a:pt x="0" y="18"/>
                  </a:lnTo>
                  <a:lnTo>
                    <a:pt x="0" y="14"/>
                  </a:lnTo>
                  <a:lnTo>
                    <a:pt x="2" y="10"/>
                  </a:lnTo>
                  <a:lnTo>
                    <a:pt x="4" y="6"/>
                  </a:lnTo>
                  <a:lnTo>
                    <a:pt x="8" y="6"/>
                  </a:lnTo>
                  <a:lnTo>
                    <a:pt x="34" y="0"/>
                  </a:lnTo>
                  <a:lnTo>
                    <a:pt x="34" y="0"/>
                  </a:lnTo>
                  <a:lnTo>
                    <a:pt x="38" y="0"/>
                  </a:lnTo>
                  <a:lnTo>
                    <a:pt x="42" y="0"/>
                  </a:lnTo>
                  <a:lnTo>
                    <a:pt x="44" y="4"/>
                  </a:lnTo>
                  <a:lnTo>
                    <a:pt x="46" y="6"/>
                  </a:lnTo>
                  <a:lnTo>
                    <a:pt x="46" y="6"/>
                  </a:lnTo>
                  <a:lnTo>
                    <a:pt x="46" y="10"/>
                  </a:lnTo>
                  <a:lnTo>
                    <a:pt x="44" y="14"/>
                  </a:lnTo>
                  <a:lnTo>
                    <a:pt x="42" y="18"/>
                  </a:lnTo>
                  <a:lnTo>
                    <a:pt x="38" y="20"/>
                  </a:lnTo>
                  <a:lnTo>
                    <a:pt x="12" y="24"/>
                  </a:lnTo>
                  <a:lnTo>
                    <a:pt x="12" y="24"/>
                  </a:lnTo>
                  <a:lnTo>
                    <a:pt x="10" y="24"/>
                  </a:lnTo>
                  <a:lnTo>
                    <a:pt x="10" y="24"/>
                  </a:lnTo>
                  <a:lnTo>
                    <a:pt x="4"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userDrawn="1"/>
          </p:nvSpPr>
          <p:spPr bwMode="auto">
            <a:xfrm>
              <a:off x="7497762" y="47160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32"/>
            <p:cNvSpPr>
              <a:spLocks noChangeShapeType="1"/>
            </p:cNvSpPr>
            <p:nvPr userDrawn="1"/>
          </p:nvSpPr>
          <p:spPr bwMode="auto">
            <a:xfrm flipH="1">
              <a:off x="7497762" y="47160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userDrawn="1"/>
          </p:nvSpPr>
          <p:spPr bwMode="auto">
            <a:xfrm>
              <a:off x="7481887" y="47001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2 w 46"/>
                <a:gd name="T37" fmla="*/ 26 h 26"/>
                <a:gd name="T38" fmla="*/ 10 w 46"/>
                <a:gd name="T39" fmla="*/ 26 h 26"/>
                <a:gd name="T40" fmla="*/ 10 w 46"/>
                <a:gd name="T41" fmla="*/ 26 h 26"/>
                <a:gd name="T42" fmla="*/ 4 w 46"/>
                <a:gd name="T43" fmla="*/ 24 h 26"/>
                <a:gd name="T44" fmla="*/ 2 w 46"/>
                <a:gd name="T45" fmla="*/ 22 h 26"/>
                <a:gd name="T46" fmla="*/ 0 w 46"/>
                <a:gd name="T47" fmla="*/ 18 h 26"/>
                <a:gd name="T48" fmla="*/ 0 w 46"/>
                <a:gd name="T4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userDrawn="1"/>
          </p:nvSpPr>
          <p:spPr bwMode="auto">
            <a:xfrm>
              <a:off x="7497762" y="4811316"/>
              <a:ext cx="50800" cy="15875"/>
            </a:xfrm>
            <a:custGeom>
              <a:avLst/>
              <a:gdLst>
                <a:gd name="T0" fmla="*/ 32 w 32"/>
                <a:gd name="T1" fmla="*/ 0 h 10"/>
                <a:gd name="T2" fmla="*/ 0 w 32"/>
                <a:gd name="T3" fmla="*/ 10 h 10"/>
                <a:gd name="T4" fmla="*/ 32 w 32"/>
                <a:gd name="T5" fmla="*/ 0 h 10"/>
              </a:gdLst>
              <a:ahLst/>
              <a:cxnLst>
                <a:cxn ang="0">
                  <a:pos x="T0" y="T1"/>
                </a:cxn>
                <a:cxn ang="0">
                  <a:pos x="T2" y="T3"/>
                </a:cxn>
                <a:cxn ang="0">
                  <a:pos x="T4" y="T5"/>
                </a:cxn>
              </a:cxnLst>
              <a:rect l="0" t="0" r="r" b="b"/>
              <a:pathLst>
                <a:path w="32" h="10">
                  <a:moveTo>
                    <a:pt x="32" y="0"/>
                  </a:moveTo>
                  <a:lnTo>
                    <a:pt x="0" y="10"/>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35"/>
            <p:cNvSpPr>
              <a:spLocks noChangeShapeType="1"/>
            </p:cNvSpPr>
            <p:nvPr userDrawn="1"/>
          </p:nvSpPr>
          <p:spPr bwMode="auto">
            <a:xfrm flipH="1">
              <a:off x="7497762" y="4811316"/>
              <a:ext cx="50800"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userDrawn="1"/>
          </p:nvSpPr>
          <p:spPr bwMode="auto">
            <a:xfrm>
              <a:off x="7481887" y="4795441"/>
              <a:ext cx="82550" cy="47625"/>
            </a:xfrm>
            <a:custGeom>
              <a:avLst/>
              <a:gdLst>
                <a:gd name="T0" fmla="*/ 0 w 52"/>
                <a:gd name="T1" fmla="*/ 22 h 30"/>
                <a:gd name="T2" fmla="*/ 0 w 52"/>
                <a:gd name="T3" fmla="*/ 22 h 30"/>
                <a:gd name="T4" fmla="*/ 0 w 52"/>
                <a:gd name="T5" fmla="*/ 18 h 30"/>
                <a:gd name="T6" fmla="*/ 2 w 52"/>
                <a:gd name="T7" fmla="*/ 14 h 30"/>
                <a:gd name="T8" fmla="*/ 4 w 52"/>
                <a:gd name="T9" fmla="*/ 12 h 30"/>
                <a:gd name="T10" fmla="*/ 8 w 52"/>
                <a:gd name="T11" fmla="*/ 10 h 30"/>
                <a:gd name="T12" fmla="*/ 38 w 52"/>
                <a:gd name="T13" fmla="*/ 2 h 30"/>
                <a:gd name="T14" fmla="*/ 38 w 52"/>
                <a:gd name="T15" fmla="*/ 2 h 30"/>
                <a:gd name="T16" fmla="*/ 42 w 52"/>
                <a:gd name="T17" fmla="*/ 0 h 30"/>
                <a:gd name="T18" fmla="*/ 46 w 52"/>
                <a:gd name="T19" fmla="*/ 2 h 30"/>
                <a:gd name="T20" fmla="*/ 50 w 52"/>
                <a:gd name="T21" fmla="*/ 4 h 30"/>
                <a:gd name="T22" fmla="*/ 52 w 52"/>
                <a:gd name="T23" fmla="*/ 8 h 30"/>
                <a:gd name="T24" fmla="*/ 52 w 52"/>
                <a:gd name="T25" fmla="*/ 8 h 30"/>
                <a:gd name="T26" fmla="*/ 52 w 52"/>
                <a:gd name="T27" fmla="*/ 12 h 30"/>
                <a:gd name="T28" fmla="*/ 50 w 52"/>
                <a:gd name="T29" fmla="*/ 16 h 30"/>
                <a:gd name="T30" fmla="*/ 48 w 52"/>
                <a:gd name="T31" fmla="*/ 18 h 30"/>
                <a:gd name="T32" fmla="*/ 44 w 52"/>
                <a:gd name="T33" fmla="*/ 20 h 30"/>
                <a:gd name="T34" fmla="*/ 12 w 52"/>
                <a:gd name="T35" fmla="*/ 30 h 30"/>
                <a:gd name="T36" fmla="*/ 12 w 52"/>
                <a:gd name="T37" fmla="*/ 30 h 30"/>
                <a:gd name="T38" fmla="*/ 10 w 52"/>
                <a:gd name="T39" fmla="*/ 30 h 30"/>
                <a:gd name="T40" fmla="*/ 10 w 52"/>
                <a:gd name="T41" fmla="*/ 30 h 30"/>
                <a:gd name="T42" fmla="*/ 4 w 52"/>
                <a:gd name="T43" fmla="*/ 28 h 30"/>
                <a:gd name="T44" fmla="*/ 0 w 52"/>
                <a:gd name="T45" fmla="*/ 22 h 30"/>
                <a:gd name="T46" fmla="*/ 0 w 52"/>
                <a:gd name="T4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0" y="22"/>
                  </a:moveTo>
                  <a:lnTo>
                    <a:pt x="0" y="22"/>
                  </a:lnTo>
                  <a:lnTo>
                    <a:pt x="0" y="18"/>
                  </a:lnTo>
                  <a:lnTo>
                    <a:pt x="2" y="14"/>
                  </a:lnTo>
                  <a:lnTo>
                    <a:pt x="4" y="12"/>
                  </a:lnTo>
                  <a:lnTo>
                    <a:pt x="8" y="10"/>
                  </a:lnTo>
                  <a:lnTo>
                    <a:pt x="38" y="2"/>
                  </a:lnTo>
                  <a:lnTo>
                    <a:pt x="38" y="2"/>
                  </a:lnTo>
                  <a:lnTo>
                    <a:pt x="42" y="0"/>
                  </a:lnTo>
                  <a:lnTo>
                    <a:pt x="46" y="2"/>
                  </a:lnTo>
                  <a:lnTo>
                    <a:pt x="50" y="4"/>
                  </a:lnTo>
                  <a:lnTo>
                    <a:pt x="52" y="8"/>
                  </a:lnTo>
                  <a:lnTo>
                    <a:pt x="52" y="8"/>
                  </a:lnTo>
                  <a:lnTo>
                    <a:pt x="52" y="12"/>
                  </a:lnTo>
                  <a:lnTo>
                    <a:pt x="50" y="16"/>
                  </a:lnTo>
                  <a:lnTo>
                    <a:pt x="48" y="18"/>
                  </a:lnTo>
                  <a:lnTo>
                    <a:pt x="44" y="20"/>
                  </a:lnTo>
                  <a:lnTo>
                    <a:pt x="12" y="30"/>
                  </a:lnTo>
                  <a:lnTo>
                    <a:pt x="12" y="30"/>
                  </a:lnTo>
                  <a:lnTo>
                    <a:pt x="10" y="30"/>
                  </a:lnTo>
                  <a:lnTo>
                    <a:pt x="10" y="30"/>
                  </a:lnTo>
                  <a:lnTo>
                    <a:pt x="4" y="28"/>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userDrawn="1"/>
          </p:nvSpPr>
          <p:spPr bwMode="auto">
            <a:xfrm>
              <a:off x="7504112" y="4897041"/>
              <a:ext cx="38100" cy="9525"/>
            </a:xfrm>
            <a:custGeom>
              <a:avLst/>
              <a:gdLst>
                <a:gd name="T0" fmla="*/ 24 w 24"/>
                <a:gd name="T1" fmla="*/ 0 h 6"/>
                <a:gd name="T2" fmla="*/ 0 w 24"/>
                <a:gd name="T3" fmla="*/ 6 h 6"/>
                <a:gd name="T4" fmla="*/ 24 w 24"/>
                <a:gd name="T5" fmla="*/ 0 h 6"/>
              </a:gdLst>
              <a:ahLst/>
              <a:cxnLst>
                <a:cxn ang="0">
                  <a:pos x="T0" y="T1"/>
                </a:cxn>
                <a:cxn ang="0">
                  <a:pos x="T2" y="T3"/>
                </a:cxn>
                <a:cxn ang="0">
                  <a:pos x="T4" y="T5"/>
                </a:cxn>
              </a:cxnLst>
              <a:rect l="0" t="0" r="r" b="b"/>
              <a:pathLst>
                <a:path w="24" h="6">
                  <a:moveTo>
                    <a:pt x="24" y="0"/>
                  </a:moveTo>
                  <a:lnTo>
                    <a:pt x="0" y="6"/>
                  </a:lnTo>
                  <a:lnTo>
                    <a:pt x="2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8"/>
            <p:cNvSpPr>
              <a:spLocks noChangeShapeType="1"/>
            </p:cNvSpPr>
            <p:nvPr userDrawn="1"/>
          </p:nvSpPr>
          <p:spPr bwMode="auto">
            <a:xfrm flipH="1">
              <a:off x="7504112" y="4897041"/>
              <a:ext cx="381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auto">
            <a:xfrm>
              <a:off x="7488237" y="4881166"/>
              <a:ext cx="69850" cy="41275"/>
            </a:xfrm>
            <a:custGeom>
              <a:avLst/>
              <a:gdLst>
                <a:gd name="T0" fmla="*/ 0 w 44"/>
                <a:gd name="T1" fmla="*/ 18 h 26"/>
                <a:gd name="T2" fmla="*/ 0 w 44"/>
                <a:gd name="T3" fmla="*/ 18 h 26"/>
                <a:gd name="T4" fmla="*/ 0 w 44"/>
                <a:gd name="T5" fmla="*/ 14 h 26"/>
                <a:gd name="T6" fmla="*/ 0 w 44"/>
                <a:gd name="T7" fmla="*/ 10 h 26"/>
                <a:gd name="T8" fmla="*/ 4 w 44"/>
                <a:gd name="T9" fmla="*/ 8 h 26"/>
                <a:gd name="T10" fmla="*/ 6 w 44"/>
                <a:gd name="T11" fmla="*/ 6 h 26"/>
                <a:gd name="T12" fmla="*/ 32 w 44"/>
                <a:gd name="T13" fmla="*/ 0 h 26"/>
                <a:gd name="T14" fmla="*/ 32 w 44"/>
                <a:gd name="T15" fmla="*/ 0 h 26"/>
                <a:gd name="T16" fmla="*/ 36 w 44"/>
                <a:gd name="T17" fmla="*/ 0 h 26"/>
                <a:gd name="T18" fmla="*/ 40 w 44"/>
                <a:gd name="T19" fmla="*/ 2 h 26"/>
                <a:gd name="T20" fmla="*/ 42 w 44"/>
                <a:gd name="T21" fmla="*/ 4 h 26"/>
                <a:gd name="T22" fmla="*/ 44 w 44"/>
                <a:gd name="T23" fmla="*/ 8 h 26"/>
                <a:gd name="T24" fmla="*/ 44 w 44"/>
                <a:gd name="T25" fmla="*/ 8 h 26"/>
                <a:gd name="T26" fmla="*/ 44 w 44"/>
                <a:gd name="T27" fmla="*/ 12 h 26"/>
                <a:gd name="T28" fmla="*/ 44 w 44"/>
                <a:gd name="T29" fmla="*/ 16 h 26"/>
                <a:gd name="T30" fmla="*/ 40 w 44"/>
                <a:gd name="T31" fmla="*/ 18 h 26"/>
                <a:gd name="T32" fmla="*/ 36 w 44"/>
                <a:gd name="T33" fmla="*/ 20 h 26"/>
                <a:gd name="T34" fmla="*/ 12 w 44"/>
                <a:gd name="T35" fmla="*/ 26 h 26"/>
                <a:gd name="T36" fmla="*/ 10 w 44"/>
                <a:gd name="T37" fmla="*/ 26 h 26"/>
                <a:gd name="T38" fmla="*/ 10 w 44"/>
                <a:gd name="T39" fmla="*/ 26 h 26"/>
                <a:gd name="T40" fmla="*/ 2 w 44"/>
                <a:gd name="T41" fmla="*/ 24 h 26"/>
                <a:gd name="T42" fmla="*/ 0 w 44"/>
                <a:gd name="T43" fmla="*/ 18 h 26"/>
                <a:gd name="T44" fmla="*/ 0 w 44"/>
                <a:gd name="T4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26">
                  <a:moveTo>
                    <a:pt x="0" y="18"/>
                  </a:moveTo>
                  <a:lnTo>
                    <a:pt x="0" y="18"/>
                  </a:lnTo>
                  <a:lnTo>
                    <a:pt x="0" y="14"/>
                  </a:lnTo>
                  <a:lnTo>
                    <a:pt x="0" y="10"/>
                  </a:lnTo>
                  <a:lnTo>
                    <a:pt x="4" y="8"/>
                  </a:lnTo>
                  <a:lnTo>
                    <a:pt x="6" y="6"/>
                  </a:lnTo>
                  <a:lnTo>
                    <a:pt x="32" y="0"/>
                  </a:lnTo>
                  <a:lnTo>
                    <a:pt x="32" y="0"/>
                  </a:lnTo>
                  <a:lnTo>
                    <a:pt x="36" y="0"/>
                  </a:lnTo>
                  <a:lnTo>
                    <a:pt x="40" y="2"/>
                  </a:lnTo>
                  <a:lnTo>
                    <a:pt x="42" y="4"/>
                  </a:lnTo>
                  <a:lnTo>
                    <a:pt x="44" y="8"/>
                  </a:lnTo>
                  <a:lnTo>
                    <a:pt x="44" y="8"/>
                  </a:lnTo>
                  <a:lnTo>
                    <a:pt x="44" y="12"/>
                  </a:lnTo>
                  <a:lnTo>
                    <a:pt x="44" y="16"/>
                  </a:lnTo>
                  <a:lnTo>
                    <a:pt x="40" y="18"/>
                  </a:lnTo>
                  <a:lnTo>
                    <a:pt x="36" y="20"/>
                  </a:lnTo>
                  <a:lnTo>
                    <a:pt x="12" y="26"/>
                  </a:lnTo>
                  <a:lnTo>
                    <a:pt x="10" y="26"/>
                  </a:lnTo>
                  <a:lnTo>
                    <a:pt x="10" y="26"/>
                  </a:lnTo>
                  <a:lnTo>
                    <a:pt x="2" y="24"/>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auto">
            <a:xfrm>
              <a:off x="7494587" y="5087541"/>
              <a:ext cx="53975" cy="3175"/>
            </a:xfrm>
            <a:custGeom>
              <a:avLst/>
              <a:gdLst>
                <a:gd name="T0" fmla="*/ 34 w 34"/>
                <a:gd name="T1" fmla="*/ 0 h 2"/>
                <a:gd name="T2" fmla="*/ 0 w 34"/>
                <a:gd name="T3" fmla="*/ 2 h 2"/>
                <a:gd name="T4" fmla="*/ 34 w 34"/>
                <a:gd name="T5" fmla="*/ 0 h 2"/>
              </a:gdLst>
              <a:ahLst/>
              <a:cxnLst>
                <a:cxn ang="0">
                  <a:pos x="T0" y="T1"/>
                </a:cxn>
                <a:cxn ang="0">
                  <a:pos x="T2" y="T3"/>
                </a:cxn>
                <a:cxn ang="0">
                  <a:pos x="T4" y="T5"/>
                </a:cxn>
              </a:cxnLst>
              <a:rect l="0" t="0" r="r" b="b"/>
              <a:pathLst>
                <a:path w="34" h="2">
                  <a:moveTo>
                    <a:pt x="34" y="0"/>
                  </a:moveTo>
                  <a:lnTo>
                    <a:pt x="0" y="2"/>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Line 41"/>
            <p:cNvSpPr>
              <a:spLocks noChangeShapeType="1"/>
            </p:cNvSpPr>
            <p:nvPr userDrawn="1"/>
          </p:nvSpPr>
          <p:spPr bwMode="auto">
            <a:xfrm flipH="1">
              <a:off x="7494587" y="5087541"/>
              <a:ext cx="53975"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userDrawn="1"/>
          </p:nvSpPr>
          <p:spPr bwMode="auto">
            <a:xfrm>
              <a:off x="7478712" y="5071666"/>
              <a:ext cx="85725" cy="34925"/>
            </a:xfrm>
            <a:custGeom>
              <a:avLst/>
              <a:gdLst>
                <a:gd name="T0" fmla="*/ 0 w 54"/>
                <a:gd name="T1" fmla="*/ 14 h 22"/>
                <a:gd name="T2" fmla="*/ 0 w 54"/>
                <a:gd name="T3" fmla="*/ 14 h 22"/>
                <a:gd name="T4" fmla="*/ 0 w 54"/>
                <a:gd name="T5" fmla="*/ 10 h 22"/>
                <a:gd name="T6" fmla="*/ 2 w 54"/>
                <a:gd name="T7" fmla="*/ 6 h 22"/>
                <a:gd name="T8" fmla="*/ 4 w 54"/>
                <a:gd name="T9" fmla="*/ 4 h 22"/>
                <a:gd name="T10" fmla="*/ 8 w 54"/>
                <a:gd name="T11" fmla="*/ 2 h 22"/>
                <a:gd name="T12" fmla="*/ 42 w 54"/>
                <a:gd name="T13" fmla="*/ 0 h 22"/>
                <a:gd name="T14" fmla="*/ 42 w 54"/>
                <a:gd name="T15" fmla="*/ 0 h 22"/>
                <a:gd name="T16" fmla="*/ 46 w 54"/>
                <a:gd name="T17" fmla="*/ 0 h 22"/>
                <a:gd name="T18" fmla="*/ 50 w 54"/>
                <a:gd name="T19" fmla="*/ 2 h 22"/>
                <a:gd name="T20" fmla="*/ 52 w 54"/>
                <a:gd name="T21" fmla="*/ 4 h 22"/>
                <a:gd name="T22" fmla="*/ 54 w 54"/>
                <a:gd name="T23" fmla="*/ 8 h 22"/>
                <a:gd name="T24" fmla="*/ 54 w 54"/>
                <a:gd name="T25" fmla="*/ 8 h 22"/>
                <a:gd name="T26" fmla="*/ 54 w 54"/>
                <a:gd name="T27" fmla="*/ 12 h 22"/>
                <a:gd name="T28" fmla="*/ 52 w 54"/>
                <a:gd name="T29" fmla="*/ 16 h 22"/>
                <a:gd name="T30" fmla="*/ 48 w 54"/>
                <a:gd name="T31" fmla="*/ 18 h 22"/>
                <a:gd name="T32" fmla="*/ 44 w 54"/>
                <a:gd name="T33" fmla="*/ 20 h 22"/>
                <a:gd name="T34" fmla="*/ 10 w 54"/>
                <a:gd name="T35" fmla="*/ 22 h 22"/>
                <a:gd name="T36" fmla="*/ 10 w 54"/>
                <a:gd name="T37" fmla="*/ 22 h 22"/>
                <a:gd name="T38" fmla="*/ 10 w 54"/>
                <a:gd name="T39" fmla="*/ 22 h 22"/>
                <a:gd name="T40" fmla="*/ 6 w 54"/>
                <a:gd name="T41" fmla="*/ 22 h 22"/>
                <a:gd name="T42" fmla="*/ 2 w 54"/>
                <a:gd name="T43" fmla="*/ 20 h 22"/>
                <a:gd name="T44" fmla="*/ 0 w 54"/>
                <a:gd name="T45" fmla="*/ 16 h 22"/>
                <a:gd name="T46" fmla="*/ 0 w 54"/>
                <a:gd name="T47" fmla="*/ 14 h 22"/>
                <a:gd name="T48" fmla="*/ 0 w 54"/>
                <a:gd name="T4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2">
                  <a:moveTo>
                    <a:pt x="0" y="14"/>
                  </a:moveTo>
                  <a:lnTo>
                    <a:pt x="0" y="14"/>
                  </a:lnTo>
                  <a:lnTo>
                    <a:pt x="0" y="10"/>
                  </a:lnTo>
                  <a:lnTo>
                    <a:pt x="2" y="6"/>
                  </a:lnTo>
                  <a:lnTo>
                    <a:pt x="4" y="4"/>
                  </a:lnTo>
                  <a:lnTo>
                    <a:pt x="8" y="2"/>
                  </a:lnTo>
                  <a:lnTo>
                    <a:pt x="42" y="0"/>
                  </a:lnTo>
                  <a:lnTo>
                    <a:pt x="42" y="0"/>
                  </a:lnTo>
                  <a:lnTo>
                    <a:pt x="46" y="0"/>
                  </a:lnTo>
                  <a:lnTo>
                    <a:pt x="50" y="2"/>
                  </a:lnTo>
                  <a:lnTo>
                    <a:pt x="52" y="4"/>
                  </a:lnTo>
                  <a:lnTo>
                    <a:pt x="54" y="8"/>
                  </a:lnTo>
                  <a:lnTo>
                    <a:pt x="54" y="8"/>
                  </a:lnTo>
                  <a:lnTo>
                    <a:pt x="54" y="12"/>
                  </a:lnTo>
                  <a:lnTo>
                    <a:pt x="52" y="16"/>
                  </a:lnTo>
                  <a:lnTo>
                    <a:pt x="48" y="18"/>
                  </a:lnTo>
                  <a:lnTo>
                    <a:pt x="44" y="20"/>
                  </a:lnTo>
                  <a:lnTo>
                    <a:pt x="10" y="22"/>
                  </a:lnTo>
                  <a:lnTo>
                    <a:pt x="10" y="22"/>
                  </a:lnTo>
                  <a:lnTo>
                    <a:pt x="10" y="22"/>
                  </a:lnTo>
                  <a:lnTo>
                    <a:pt x="6" y="22"/>
                  </a:lnTo>
                  <a:lnTo>
                    <a:pt x="2" y="20"/>
                  </a:lnTo>
                  <a:lnTo>
                    <a:pt x="0" y="16"/>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userDrawn="1"/>
          </p:nvSpPr>
          <p:spPr bwMode="auto">
            <a:xfrm>
              <a:off x="7497762" y="51986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44"/>
            <p:cNvSpPr>
              <a:spLocks noChangeShapeType="1"/>
            </p:cNvSpPr>
            <p:nvPr userDrawn="1"/>
          </p:nvSpPr>
          <p:spPr bwMode="auto">
            <a:xfrm flipH="1">
              <a:off x="7497762" y="51986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userDrawn="1"/>
          </p:nvSpPr>
          <p:spPr bwMode="auto">
            <a:xfrm>
              <a:off x="7481887" y="51827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0 w 46"/>
                <a:gd name="T37" fmla="*/ 26 h 26"/>
                <a:gd name="T38" fmla="*/ 10 w 46"/>
                <a:gd name="T39" fmla="*/ 26 h 26"/>
                <a:gd name="T40" fmla="*/ 4 w 46"/>
                <a:gd name="T41" fmla="*/ 24 h 26"/>
                <a:gd name="T42" fmla="*/ 2 w 46"/>
                <a:gd name="T43" fmla="*/ 22 h 26"/>
                <a:gd name="T44" fmla="*/ 0 w 46"/>
                <a:gd name="T45" fmla="*/ 18 h 26"/>
                <a:gd name="T46" fmla="*/ 0 w 46"/>
                <a:gd name="T4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userDrawn="1"/>
          </p:nvSpPr>
          <p:spPr bwMode="auto">
            <a:xfrm>
              <a:off x="7494587" y="49795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7"/>
            <p:cNvSpPr>
              <a:spLocks noChangeShapeType="1"/>
            </p:cNvSpPr>
            <p:nvPr userDrawn="1"/>
          </p:nvSpPr>
          <p:spPr bwMode="auto">
            <a:xfrm flipH="1">
              <a:off x="7494587" y="49795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userDrawn="1"/>
          </p:nvSpPr>
          <p:spPr bwMode="auto">
            <a:xfrm>
              <a:off x="7478712" y="49637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4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8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4"/>
                  </a:lnTo>
                  <a:lnTo>
                    <a:pt x="42" y="0"/>
                  </a:lnTo>
                  <a:lnTo>
                    <a:pt x="42" y="0"/>
                  </a:lnTo>
                  <a:lnTo>
                    <a:pt x="46" y="0"/>
                  </a:lnTo>
                  <a:lnTo>
                    <a:pt x="50" y="2"/>
                  </a:lnTo>
                  <a:lnTo>
                    <a:pt x="52" y="6"/>
                  </a:lnTo>
                  <a:lnTo>
                    <a:pt x="54" y="10"/>
                  </a:lnTo>
                  <a:lnTo>
                    <a:pt x="54" y="10"/>
                  </a:lnTo>
                  <a:lnTo>
                    <a:pt x="54" y="14"/>
                  </a:lnTo>
                  <a:lnTo>
                    <a:pt x="52" y="18"/>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userDrawn="1"/>
          </p:nvSpPr>
          <p:spPr bwMode="auto">
            <a:xfrm>
              <a:off x="7497762" y="5306616"/>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50"/>
            <p:cNvSpPr>
              <a:spLocks noChangeShapeType="1"/>
            </p:cNvSpPr>
            <p:nvPr userDrawn="1"/>
          </p:nvSpPr>
          <p:spPr bwMode="auto">
            <a:xfrm flipH="1">
              <a:off x="7497762" y="5306616"/>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userDrawn="1"/>
          </p:nvSpPr>
          <p:spPr bwMode="auto">
            <a:xfrm>
              <a:off x="7481887" y="5290741"/>
              <a:ext cx="73025" cy="38100"/>
            </a:xfrm>
            <a:custGeom>
              <a:avLst/>
              <a:gdLst>
                <a:gd name="T0" fmla="*/ 0 w 46"/>
                <a:gd name="T1" fmla="*/ 16 h 24"/>
                <a:gd name="T2" fmla="*/ 0 w 46"/>
                <a:gd name="T3" fmla="*/ 16 h 24"/>
                <a:gd name="T4" fmla="*/ 0 w 46"/>
                <a:gd name="T5" fmla="*/ 12 h 24"/>
                <a:gd name="T6" fmla="*/ 2 w 46"/>
                <a:gd name="T7" fmla="*/ 10 h 24"/>
                <a:gd name="T8" fmla="*/ 4 w 46"/>
                <a:gd name="T9" fmla="*/ 6 h 24"/>
                <a:gd name="T10" fmla="*/ 8 w 46"/>
                <a:gd name="T11" fmla="*/ 4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18 h 24"/>
                <a:gd name="T34" fmla="*/ 12 w 46"/>
                <a:gd name="T35" fmla="*/ 24 h 24"/>
                <a:gd name="T36" fmla="*/ 10 w 46"/>
                <a:gd name="T37" fmla="*/ 24 h 24"/>
                <a:gd name="T38" fmla="*/ 10 w 46"/>
                <a:gd name="T39" fmla="*/ 24 h 24"/>
                <a:gd name="T40" fmla="*/ 4 w 46"/>
                <a:gd name="T41" fmla="*/ 22 h 24"/>
                <a:gd name="T42" fmla="*/ 2 w 46"/>
                <a:gd name="T43" fmla="*/ 20 h 24"/>
                <a:gd name="T44" fmla="*/ 0 w 46"/>
                <a:gd name="T45" fmla="*/ 16 h 24"/>
                <a:gd name="T46" fmla="*/ 0 w 46"/>
                <a:gd name="T4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6"/>
                  </a:moveTo>
                  <a:lnTo>
                    <a:pt x="0" y="16"/>
                  </a:lnTo>
                  <a:lnTo>
                    <a:pt x="0" y="12"/>
                  </a:lnTo>
                  <a:lnTo>
                    <a:pt x="2" y="10"/>
                  </a:lnTo>
                  <a:lnTo>
                    <a:pt x="4" y="6"/>
                  </a:lnTo>
                  <a:lnTo>
                    <a:pt x="8" y="4"/>
                  </a:lnTo>
                  <a:lnTo>
                    <a:pt x="34" y="0"/>
                  </a:lnTo>
                  <a:lnTo>
                    <a:pt x="34" y="0"/>
                  </a:lnTo>
                  <a:lnTo>
                    <a:pt x="38" y="0"/>
                  </a:lnTo>
                  <a:lnTo>
                    <a:pt x="42" y="0"/>
                  </a:lnTo>
                  <a:lnTo>
                    <a:pt x="44" y="4"/>
                  </a:lnTo>
                  <a:lnTo>
                    <a:pt x="46" y="6"/>
                  </a:lnTo>
                  <a:lnTo>
                    <a:pt x="46" y="6"/>
                  </a:lnTo>
                  <a:lnTo>
                    <a:pt x="46" y="10"/>
                  </a:lnTo>
                  <a:lnTo>
                    <a:pt x="44" y="14"/>
                  </a:lnTo>
                  <a:lnTo>
                    <a:pt x="42" y="18"/>
                  </a:lnTo>
                  <a:lnTo>
                    <a:pt x="38" y="18"/>
                  </a:lnTo>
                  <a:lnTo>
                    <a:pt x="12" y="24"/>
                  </a:lnTo>
                  <a:lnTo>
                    <a:pt x="10" y="24"/>
                  </a:lnTo>
                  <a:lnTo>
                    <a:pt x="10" y="24"/>
                  </a:lnTo>
                  <a:lnTo>
                    <a:pt x="4" y="22"/>
                  </a:lnTo>
                  <a:lnTo>
                    <a:pt x="2" y="20"/>
                  </a:lnTo>
                  <a:lnTo>
                    <a:pt x="0" y="16"/>
                  </a:lnTo>
                  <a:lnTo>
                    <a:pt x="0" y="1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2"/>
            <p:cNvSpPr>
              <a:spLocks/>
            </p:cNvSpPr>
            <p:nvPr userDrawn="1"/>
          </p:nvSpPr>
          <p:spPr bwMode="auto">
            <a:xfrm>
              <a:off x="7497762" y="5401866"/>
              <a:ext cx="50800" cy="12700"/>
            </a:xfrm>
            <a:custGeom>
              <a:avLst/>
              <a:gdLst>
                <a:gd name="T0" fmla="*/ 32 w 32"/>
                <a:gd name="T1" fmla="*/ 0 h 8"/>
                <a:gd name="T2" fmla="*/ 0 w 32"/>
                <a:gd name="T3" fmla="*/ 8 h 8"/>
                <a:gd name="T4" fmla="*/ 32 w 32"/>
                <a:gd name="T5" fmla="*/ 0 h 8"/>
              </a:gdLst>
              <a:ahLst/>
              <a:cxnLst>
                <a:cxn ang="0">
                  <a:pos x="T0" y="T1"/>
                </a:cxn>
                <a:cxn ang="0">
                  <a:pos x="T2" y="T3"/>
                </a:cxn>
                <a:cxn ang="0">
                  <a:pos x="T4" y="T5"/>
                </a:cxn>
              </a:cxnLst>
              <a:rect l="0" t="0" r="r" b="b"/>
              <a:pathLst>
                <a:path w="32" h="8">
                  <a:moveTo>
                    <a:pt x="32" y="0"/>
                  </a:moveTo>
                  <a:lnTo>
                    <a:pt x="0" y="8"/>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53"/>
            <p:cNvSpPr>
              <a:spLocks noChangeShapeType="1"/>
            </p:cNvSpPr>
            <p:nvPr userDrawn="1"/>
          </p:nvSpPr>
          <p:spPr bwMode="auto">
            <a:xfrm flipH="1">
              <a:off x="7497762" y="5401866"/>
              <a:ext cx="5080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4"/>
            <p:cNvSpPr>
              <a:spLocks/>
            </p:cNvSpPr>
            <p:nvPr userDrawn="1"/>
          </p:nvSpPr>
          <p:spPr bwMode="auto">
            <a:xfrm>
              <a:off x="7481887" y="5385991"/>
              <a:ext cx="82550" cy="44450"/>
            </a:xfrm>
            <a:custGeom>
              <a:avLst/>
              <a:gdLst>
                <a:gd name="T0" fmla="*/ 0 w 52"/>
                <a:gd name="T1" fmla="*/ 22 h 28"/>
                <a:gd name="T2" fmla="*/ 0 w 52"/>
                <a:gd name="T3" fmla="*/ 22 h 28"/>
                <a:gd name="T4" fmla="*/ 0 w 52"/>
                <a:gd name="T5" fmla="*/ 18 h 28"/>
                <a:gd name="T6" fmla="*/ 2 w 52"/>
                <a:gd name="T7" fmla="*/ 14 h 28"/>
                <a:gd name="T8" fmla="*/ 4 w 52"/>
                <a:gd name="T9" fmla="*/ 10 h 28"/>
                <a:gd name="T10" fmla="*/ 8 w 52"/>
                <a:gd name="T11" fmla="*/ 8 h 28"/>
                <a:gd name="T12" fmla="*/ 38 w 52"/>
                <a:gd name="T13" fmla="*/ 0 h 28"/>
                <a:gd name="T14" fmla="*/ 38 w 52"/>
                <a:gd name="T15" fmla="*/ 0 h 28"/>
                <a:gd name="T16" fmla="*/ 42 w 52"/>
                <a:gd name="T17" fmla="*/ 0 h 28"/>
                <a:gd name="T18" fmla="*/ 46 w 52"/>
                <a:gd name="T19" fmla="*/ 2 h 28"/>
                <a:gd name="T20" fmla="*/ 50 w 52"/>
                <a:gd name="T21" fmla="*/ 4 h 28"/>
                <a:gd name="T22" fmla="*/ 52 w 52"/>
                <a:gd name="T23" fmla="*/ 8 h 28"/>
                <a:gd name="T24" fmla="*/ 52 w 52"/>
                <a:gd name="T25" fmla="*/ 8 h 28"/>
                <a:gd name="T26" fmla="*/ 52 w 52"/>
                <a:gd name="T27" fmla="*/ 12 h 28"/>
                <a:gd name="T28" fmla="*/ 50 w 52"/>
                <a:gd name="T29" fmla="*/ 14 h 28"/>
                <a:gd name="T30" fmla="*/ 48 w 52"/>
                <a:gd name="T31" fmla="*/ 18 h 28"/>
                <a:gd name="T32" fmla="*/ 44 w 52"/>
                <a:gd name="T33" fmla="*/ 20 h 28"/>
                <a:gd name="T34" fmla="*/ 12 w 52"/>
                <a:gd name="T35" fmla="*/ 28 h 28"/>
                <a:gd name="T36" fmla="*/ 12 w 52"/>
                <a:gd name="T37" fmla="*/ 28 h 28"/>
                <a:gd name="T38" fmla="*/ 10 w 52"/>
                <a:gd name="T39" fmla="*/ 28 h 28"/>
                <a:gd name="T40" fmla="*/ 10 w 52"/>
                <a:gd name="T41" fmla="*/ 28 h 28"/>
                <a:gd name="T42" fmla="*/ 4 w 52"/>
                <a:gd name="T43" fmla="*/ 26 h 28"/>
                <a:gd name="T44" fmla="*/ 0 w 52"/>
                <a:gd name="T45" fmla="*/ 22 h 28"/>
                <a:gd name="T46" fmla="*/ 0 w 52"/>
                <a:gd name="T4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28">
                  <a:moveTo>
                    <a:pt x="0" y="22"/>
                  </a:moveTo>
                  <a:lnTo>
                    <a:pt x="0" y="22"/>
                  </a:lnTo>
                  <a:lnTo>
                    <a:pt x="0" y="18"/>
                  </a:lnTo>
                  <a:lnTo>
                    <a:pt x="2" y="14"/>
                  </a:lnTo>
                  <a:lnTo>
                    <a:pt x="4" y="10"/>
                  </a:lnTo>
                  <a:lnTo>
                    <a:pt x="8" y="8"/>
                  </a:lnTo>
                  <a:lnTo>
                    <a:pt x="38" y="0"/>
                  </a:lnTo>
                  <a:lnTo>
                    <a:pt x="38" y="0"/>
                  </a:lnTo>
                  <a:lnTo>
                    <a:pt x="42" y="0"/>
                  </a:lnTo>
                  <a:lnTo>
                    <a:pt x="46" y="2"/>
                  </a:lnTo>
                  <a:lnTo>
                    <a:pt x="50" y="4"/>
                  </a:lnTo>
                  <a:lnTo>
                    <a:pt x="52" y="8"/>
                  </a:lnTo>
                  <a:lnTo>
                    <a:pt x="52" y="8"/>
                  </a:lnTo>
                  <a:lnTo>
                    <a:pt x="52" y="12"/>
                  </a:lnTo>
                  <a:lnTo>
                    <a:pt x="50" y="14"/>
                  </a:lnTo>
                  <a:lnTo>
                    <a:pt x="48" y="18"/>
                  </a:lnTo>
                  <a:lnTo>
                    <a:pt x="44" y="20"/>
                  </a:lnTo>
                  <a:lnTo>
                    <a:pt x="12" y="28"/>
                  </a:lnTo>
                  <a:lnTo>
                    <a:pt x="12" y="28"/>
                  </a:lnTo>
                  <a:lnTo>
                    <a:pt x="10" y="28"/>
                  </a:lnTo>
                  <a:lnTo>
                    <a:pt x="10" y="28"/>
                  </a:lnTo>
                  <a:lnTo>
                    <a:pt x="4" y="26"/>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Espace réservé du numéro de diapositive 5"/>
          <p:cNvSpPr>
            <a:spLocks noGrp="1"/>
          </p:cNvSpPr>
          <p:nvPr>
            <p:ph type="sldNum" sz="quarter" idx="12"/>
          </p:nvPr>
        </p:nvSpPr>
        <p:spPr>
          <a:xfrm>
            <a:off x="6553200" y="5746345"/>
            <a:ext cx="2020748" cy="365125"/>
          </a:xfrm>
        </p:spPr>
        <p:txBody>
          <a:bodyPr/>
          <a:lstStyle>
            <a:lvl1pPr>
              <a:defRPr sz="2400" b="1">
                <a:solidFill>
                  <a:schemeClr val="tx1"/>
                </a:solidFill>
                <a:latin typeface="Amandine" pitchFamily="2" charset="0"/>
              </a:defRPr>
            </a:lvl1pPr>
          </a:lstStyle>
          <a:p>
            <a:fld id="{F106C8E1-4F84-4AA2-A380-243353856F1A}" type="slidenum">
              <a:rPr lang="en-US" smtClean="0"/>
              <a:pPr/>
              <a:t>‹#›</a:t>
            </a:fld>
            <a:endParaRPr lang="en-US"/>
          </a:p>
        </p:txBody>
      </p:sp>
      <p:sp>
        <p:nvSpPr>
          <p:cNvPr id="52" name="Freeform 9"/>
          <p:cNvSpPr>
            <a:spLocks/>
          </p:cNvSpPr>
          <p:nvPr userDrawn="1"/>
        </p:nvSpPr>
        <p:spPr bwMode="auto">
          <a:xfrm>
            <a:off x="2771800" y="1268760"/>
            <a:ext cx="3019425" cy="387350"/>
          </a:xfrm>
          <a:custGeom>
            <a:avLst/>
            <a:gdLst>
              <a:gd name="T0" fmla="*/ 14 w 1902"/>
              <a:gd name="T1" fmla="*/ 242 h 244"/>
              <a:gd name="T2" fmla="*/ 16 w 1902"/>
              <a:gd name="T3" fmla="*/ 242 h 244"/>
              <a:gd name="T4" fmla="*/ 44 w 1902"/>
              <a:gd name="T5" fmla="*/ 232 h 244"/>
              <a:gd name="T6" fmla="*/ 148 w 1902"/>
              <a:gd name="T7" fmla="*/ 202 h 244"/>
              <a:gd name="T8" fmla="*/ 242 w 1902"/>
              <a:gd name="T9" fmla="*/ 176 h 244"/>
              <a:gd name="T10" fmla="*/ 436 w 1902"/>
              <a:gd name="T11" fmla="*/ 134 h 244"/>
              <a:gd name="T12" fmla="*/ 534 w 1902"/>
              <a:gd name="T13" fmla="*/ 116 h 244"/>
              <a:gd name="T14" fmla="*/ 694 w 1902"/>
              <a:gd name="T15" fmla="*/ 92 h 244"/>
              <a:gd name="T16" fmla="*/ 858 w 1902"/>
              <a:gd name="T17" fmla="*/ 72 h 244"/>
              <a:gd name="T18" fmla="*/ 1020 w 1902"/>
              <a:gd name="T19" fmla="*/ 58 h 244"/>
              <a:gd name="T20" fmla="*/ 1184 w 1902"/>
              <a:gd name="T21" fmla="*/ 50 h 244"/>
              <a:gd name="T22" fmla="*/ 1348 w 1902"/>
              <a:gd name="T23" fmla="*/ 48 h 244"/>
              <a:gd name="T24" fmla="*/ 1512 w 1902"/>
              <a:gd name="T25" fmla="*/ 52 h 244"/>
              <a:gd name="T26" fmla="*/ 1676 w 1902"/>
              <a:gd name="T27" fmla="*/ 62 h 244"/>
              <a:gd name="T28" fmla="*/ 1838 w 1902"/>
              <a:gd name="T29" fmla="*/ 78 h 244"/>
              <a:gd name="T30" fmla="*/ 1844 w 1902"/>
              <a:gd name="T31" fmla="*/ 76 h 244"/>
              <a:gd name="T32" fmla="*/ 1862 w 1902"/>
              <a:gd name="T33" fmla="*/ 70 h 244"/>
              <a:gd name="T34" fmla="*/ 1882 w 1902"/>
              <a:gd name="T35" fmla="*/ 54 h 244"/>
              <a:gd name="T36" fmla="*/ 1902 w 1902"/>
              <a:gd name="T37" fmla="*/ 34 h 244"/>
              <a:gd name="T38" fmla="*/ 1900 w 1902"/>
              <a:gd name="T39" fmla="*/ 30 h 244"/>
              <a:gd name="T40" fmla="*/ 1818 w 1902"/>
              <a:gd name="T41" fmla="*/ 20 h 244"/>
              <a:gd name="T42" fmla="*/ 1656 w 1902"/>
              <a:gd name="T43" fmla="*/ 8 h 244"/>
              <a:gd name="T44" fmla="*/ 1494 w 1902"/>
              <a:gd name="T45" fmla="*/ 2 h 244"/>
              <a:gd name="T46" fmla="*/ 1332 w 1902"/>
              <a:gd name="T47" fmla="*/ 0 h 244"/>
              <a:gd name="T48" fmla="*/ 1170 w 1902"/>
              <a:gd name="T49" fmla="*/ 6 h 244"/>
              <a:gd name="T50" fmla="*/ 1008 w 1902"/>
              <a:gd name="T51" fmla="*/ 16 h 244"/>
              <a:gd name="T52" fmla="*/ 846 w 1902"/>
              <a:gd name="T53" fmla="*/ 32 h 244"/>
              <a:gd name="T54" fmla="*/ 684 w 1902"/>
              <a:gd name="T55" fmla="*/ 54 h 244"/>
              <a:gd name="T56" fmla="*/ 604 w 1902"/>
              <a:gd name="T57" fmla="*/ 66 h 244"/>
              <a:gd name="T58" fmla="*/ 396 w 1902"/>
              <a:gd name="T59" fmla="*/ 106 h 244"/>
              <a:gd name="T60" fmla="*/ 256 w 1902"/>
              <a:gd name="T61" fmla="*/ 138 h 244"/>
              <a:gd name="T62" fmla="*/ 120 w 1902"/>
              <a:gd name="T63" fmla="*/ 178 h 244"/>
              <a:gd name="T64" fmla="*/ 52 w 1902"/>
              <a:gd name="T65" fmla="*/ 200 h 244"/>
              <a:gd name="T66" fmla="*/ 40 w 1902"/>
              <a:gd name="T67" fmla="*/ 206 h 244"/>
              <a:gd name="T68" fmla="*/ 16 w 1902"/>
              <a:gd name="T69" fmla="*/ 222 h 244"/>
              <a:gd name="T70" fmla="*/ 6 w 1902"/>
              <a:gd name="T71" fmla="*/ 232 h 244"/>
              <a:gd name="T72" fmla="*/ 0 w 1902"/>
              <a:gd name="T73" fmla="*/ 244 h 244"/>
              <a:gd name="T74" fmla="*/ 14 w 1902"/>
              <a:gd name="T75"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2" h="244">
                <a:moveTo>
                  <a:pt x="14" y="242"/>
                </a:moveTo>
                <a:lnTo>
                  <a:pt x="14" y="242"/>
                </a:lnTo>
                <a:lnTo>
                  <a:pt x="16" y="242"/>
                </a:lnTo>
                <a:lnTo>
                  <a:pt x="16" y="242"/>
                </a:lnTo>
                <a:lnTo>
                  <a:pt x="44" y="232"/>
                </a:lnTo>
                <a:lnTo>
                  <a:pt x="44" y="232"/>
                </a:lnTo>
                <a:lnTo>
                  <a:pt x="96" y="216"/>
                </a:lnTo>
                <a:lnTo>
                  <a:pt x="148" y="202"/>
                </a:lnTo>
                <a:lnTo>
                  <a:pt x="148" y="202"/>
                </a:lnTo>
                <a:lnTo>
                  <a:pt x="242" y="176"/>
                </a:lnTo>
                <a:lnTo>
                  <a:pt x="340" y="154"/>
                </a:lnTo>
                <a:lnTo>
                  <a:pt x="436" y="134"/>
                </a:lnTo>
                <a:lnTo>
                  <a:pt x="534" y="116"/>
                </a:lnTo>
                <a:lnTo>
                  <a:pt x="534" y="116"/>
                </a:lnTo>
                <a:lnTo>
                  <a:pt x="614" y="104"/>
                </a:lnTo>
                <a:lnTo>
                  <a:pt x="694" y="92"/>
                </a:lnTo>
                <a:lnTo>
                  <a:pt x="776" y="80"/>
                </a:lnTo>
                <a:lnTo>
                  <a:pt x="858" y="72"/>
                </a:lnTo>
                <a:lnTo>
                  <a:pt x="938" y="64"/>
                </a:lnTo>
                <a:lnTo>
                  <a:pt x="1020" y="58"/>
                </a:lnTo>
                <a:lnTo>
                  <a:pt x="1102" y="54"/>
                </a:lnTo>
                <a:lnTo>
                  <a:pt x="1184" y="50"/>
                </a:lnTo>
                <a:lnTo>
                  <a:pt x="1266" y="48"/>
                </a:lnTo>
                <a:lnTo>
                  <a:pt x="1348" y="48"/>
                </a:lnTo>
                <a:lnTo>
                  <a:pt x="1430" y="50"/>
                </a:lnTo>
                <a:lnTo>
                  <a:pt x="1512" y="52"/>
                </a:lnTo>
                <a:lnTo>
                  <a:pt x="1594" y="56"/>
                </a:lnTo>
                <a:lnTo>
                  <a:pt x="1676" y="62"/>
                </a:lnTo>
                <a:lnTo>
                  <a:pt x="1756" y="68"/>
                </a:lnTo>
                <a:lnTo>
                  <a:pt x="1838" y="78"/>
                </a:lnTo>
                <a:lnTo>
                  <a:pt x="1838" y="78"/>
                </a:lnTo>
                <a:lnTo>
                  <a:pt x="1844" y="76"/>
                </a:lnTo>
                <a:lnTo>
                  <a:pt x="1850" y="76"/>
                </a:lnTo>
                <a:lnTo>
                  <a:pt x="1862" y="70"/>
                </a:lnTo>
                <a:lnTo>
                  <a:pt x="1882" y="54"/>
                </a:lnTo>
                <a:lnTo>
                  <a:pt x="1882" y="54"/>
                </a:lnTo>
                <a:lnTo>
                  <a:pt x="1896" y="42"/>
                </a:lnTo>
                <a:lnTo>
                  <a:pt x="1902" y="34"/>
                </a:lnTo>
                <a:lnTo>
                  <a:pt x="1902" y="30"/>
                </a:lnTo>
                <a:lnTo>
                  <a:pt x="1900" y="30"/>
                </a:lnTo>
                <a:lnTo>
                  <a:pt x="1900" y="30"/>
                </a:lnTo>
                <a:lnTo>
                  <a:pt x="1818" y="20"/>
                </a:lnTo>
                <a:lnTo>
                  <a:pt x="1738" y="14"/>
                </a:lnTo>
                <a:lnTo>
                  <a:pt x="1656" y="8"/>
                </a:lnTo>
                <a:lnTo>
                  <a:pt x="1576" y="4"/>
                </a:lnTo>
                <a:lnTo>
                  <a:pt x="1494" y="2"/>
                </a:lnTo>
                <a:lnTo>
                  <a:pt x="1412" y="0"/>
                </a:lnTo>
                <a:lnTo>
                  <a:pt x="1332" y="0"/>
                </a:lnTo>
                <a:lnTo>
                  <a:pt x="1250" y="2"/>
                </a:lnTo>
                <a:lnTo>
                  <a:pt x="1170" y="6"/>
                </a:lnTo>
                <a:lnTo>
                  <a:pt x="1088" y="10"/>
                </a:lnTo>
                <a:lnTo>
                  <a:pt x="1008" y="16"/>
                </a:lnTo>
                <a:lnTo>
                  <a:pt x="926" y="24"/>
                </a:lnTo>
                <a:lnTo>
                  <a:pt x="846" y="32"/>
                </a:lnTo>
                <a:lnTo>
                  <a:pt x="766" y="42"/>
                </a:lnTo>
                <a:lnTo>
                  <a:pt x="684" y="54"/>
                </a:lnTo>
                <a:lnTo>
                  <a:pt x="604" y="66"/>
                </a:lnTo>
                <a:lnTo>
                  <a:pt x="604" y="66"/>
                </a:lnTo>
                <a:lnTo>
                  <a:pt x="466" y="92"/>
                </a:lnTo>
                <a:lnTo>
                  <a:pt x="396" y="106"/>
                </a:lnTo>
                <a:lnTo>
                  <a:pt x="326" y="122"/>
                </a:lnTo>
                <a:lnTo>
                  <a:pt x="256" y="138"/>
                </a:lnTo>
                <a:lnTo>
                  <a:pt x="188" y="156"/>
                </a:lnTo>
                <a:lnTo>
                  <a:pt x="120" y="178"/>
                </a:lnTo>
                <a:lnTo>
                  <a:pt x="52" y="200"/>
                </a:lnTo>
                <a:lnTo>
                  <a:pt x="52" y="200"/>
                </a:lnTo>
                <a:lnTo>
                  <a:pt x="52" y="200"/>
                </a:lnTo>
                <a:lnTo>
                  <a:pt x="40" y="206"/>
                </a:lnTo>
                <a:lnTo>
                  <a:pt x="28" y="214"/>
                </a:lnTo>
                <a:lnTo>
                  <a:pt x="16" y="222"/>
                </a:lnTo>
                <a:lnTo>
                  <a:pt x="6" y="232"/>
                </a:lnTo>
                <a:lnTo>
                  <a:pt x="6" y="232"/>
                </a:lnTo>
                <a:lnTo>
                  <a:pt x="2" y="240"/>
                </a:lnTo>
                <a:lnTo>
                  <a:pt x="0" y="244"/>
                </a:lnTo>
                <a:lnTo>
                  <a:pt x="6" y="244"/>
                </a:lnTo>
                <a:lnTo>
                  <a:pt x="14" y="242"/>
                </a:lnTo>
                <a:lnTo>
                  <a:pt x="14" y="2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6111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1"/>
          <p:cNvSpPr>
            <a:spLocks noGrp="1"/>
          </p:cNvSpPr>
          <p:nvPr>
            <p:ph type="title" hasCustomPrompt="1"/>
          </p:nvPr>
        </p:nvSpPr>
        <p:spPr>
          <a:xfrm>
            <a:off x="457200" y="274638"/>
            <a:ext cx="8229600" cy="1143000"/>
          </a:xfrm>
        </p:spPr>
        <p:txBody>
          <a:bodyPr/>
          <a:lstStyle>
            <a:lvl1pPr>
              <a:defRPr b="1">
                <a:latin typeface="Amandine" pitchFamily="2" charset="0"/>
              </a:defRPr>
            </a:lvl1pPr>
          </a:lstStyle>
          <a:p>
            <a:r>
              <a:rPr lang="en-US"/>
              <a:t>Click to edit Master title style</a:t>
            </a:r>
          </a:p>
        </p:txBody>
      </p:sp>
      <p:sp>
        <p:nvSpPr>
          <p:cNvPr id="8" name="Espace réservé de la date 3"/>
          <p:cNvSpPr>
            <a:spLocks noGrp="1"/>
          </p:cNvSpPr>
          <p:nvPr>
            <p:ph type="dt" sz="half" idx="10"/>
          </p:nvPr>
        </p:nvSpPr>
        <p:spPr>
          <a:xfrm>
            <a:off x="457200" y="6356350"/>
            <a:ext cx="2133600" cy="365125"/>
          </a:xfrm>
        </p:spPr>
        <p:txBody>
          <a:bodyPr/>
          <a:lstStyle>
            <a:lvl1pPr>
              <a:defRPr sz="1400">
                <a:latin typeface="Amandine" pitchFamily="2" charset="0"/>
              </a:defRPr>
            </a:lvl1pPr>
          </a:lstStyle>
          <a:p>
            <a:fld id="{183120EB-95B7-4167-8C5D-DB52ED7D6A97}" type="datetime1">
              <a:rPr lang="en-US" smtClean="0"/>
              <a:pPr/>
              <a:t>2/15/2022</a:t>
            </a:fld>
            <a:endParaRPr lang="en-US"/>
          </a:p>
        </p:txBody>
      </p:sp>
      <p:sp>
        <p:nvSpPr>
          <p:cNvPr id="9" name="Espace réservé du pied de page 4"/>
          <p:cNvSpPr>
            <a:spLocks noGrp="1"/>
          </p:cNvSpPr>
          <p:nvPr>
            <p:ph type="ftr" sz="quarter" idx="11"/>
          </p:nvPr>
        </p:nvSpPr>
        <p:spPr>
          <a:xfrm>
            <a:off x="3124200" y="6356350"/>
            <a:ext cx="2895600" cy="365125"/>
          </a:xfrm>
        </p:spPr>
        <p:txBody>
          <a:bodyPr/>
          <a:lstStyle>
            <a:lvl1pPr>
              <a:defRPr sz="1400">
                <a:latin typeface="Amandine" pitchFamily="2" charset="0"/>
              </a:defRPr>
            </a:lvl1pPr>
          </a:lstStyle>
          <a:p>
            <a:endParaRPr lang="en-US"/>
          </a:p>
        </p:txBody>
      </p:sp>
      <p:grpSp>
        <p:nvGrpSpPr>
          <p:cNvPr id="10" name="Groupe 9"/>
          <p:cNvGrpSpPr/>
          <p:nvPr userDrawn="1"/>
        </p:nvGrpSpPr>
        <p:grpSpPr>
          <a:xfrm>
            <a:off x="7452320" y="5340331"/>
            <a:ext cx="1479216" cy="1452563"/>
            <a:chOff x="5821362" y="4252516"/>
            <a:chExt cx="2114550" cy="2076450"/>
          </a:xfrm>
        </p:grpSpPr>
        <p:sp>
          <p:nvSpPr>
            <p:cNvPr id="11" name="Freeform 11"/>
            <p:cNvSpPr>
              <a:spLocks/>
            </p:cNvSpPr>
            <p:nvPr userDrawn="1"/>
          </p:nvSpPr>
          <p:spPr bwMode="auto">
            <a:xfrm>
              <a:off x="6094412" y="4443016"/>
              <a:ext cx="1841500" cy="1885950"/>
            </a:xfrm>
            <a:custGeom>
              <a:avLst/>
              <a:gdLst>
                <a:gd name="T0" fmla="*/ 1160 w 1160"/>
                <a:gd name="T1" fmla="*/ 858 h 1188"/>
                <a:gd name="T2" fmla="*/ 1150 w 1160"/>
                <a:gd name="T3" fmla="*/ 922 h 1188"/>
                <a:gd name="T4" fmla="*/ 1112 w 1160"/>
                <a:gd name="T5" fmla="*/ 990 h 1188"/>
                <a:gd name="T6" fmla="*/ 1024 w 1160"/>
                <a:gd name="T7" fmla="*/ 1060 h 1188"/>
                <a:gd name="T8" fmla="*/ 864 w 1160"/>
                <a:gd name="T9" fmla="*/ 1124 h 1188"/>
                <a:gd name="T10" fmla="*/ 710 w 1160"/>
                <a:gd name="T11" fmla="*/ 1162 h 1188"/>
                <a:gd name="T12" fmla="*/ 496 w 1160"/>
                <a:gd name="T13" fmla="*/ 1188 h 1188"/>
                <a:gd name="T14" fmla="*/ 364 w 1160"/>
                <a:gd name="T15" fmla="*/ 1178 h 1188"/>
                <a:gd name="T16" fmla="*/ 284 w 1160"/>
                <a:gd name="T17" fmla="*/ 1144 h 1188"/>
                <a:gd name="T18" fmla="*/ 204 w 1160"/>
                <a:gd name="T19" fmla="*/ 1096 h 1188"/>
                <a:gd name="T20" fmla="*/ 128 w 1160"/>
                <a:gd name="T21" fmla="*/ 1076 h 1188"/>
                <a:gd name="T22" fmla="*/ 98 w 1160"/>
                <a:gd name="T23" fmla="*/ 1072 h 1188"/>
                <a:gd name="T24" fmla="*/ 64 w 1160"/>
                <a:gd name="T25" fmla="*/ 1058 h 1188"/>
                <a:gd name="T26" fmla="*/ 40 w 1160"/>
                <a:gd name="T27" fmla="*/ 1034 h 1188"/>
                <a:gd name="T28" fmla="*/ 18 w 1160"/>
                <a:gd name="T29" fmla="*/ 968 h 1188"/>
                <a:gd name="T30" fmla="*/ 16 w 1160"/>
                <a:gd name="T31" fmla="*/ 894 h 1188"/>
                <a:gd name="T32" fmla="*/ 18 w 1160"/>
                <a:gd name="T33" fmla="*/ 808 h 1188"/>
                <a:gd name="T34" fmla="*/ 12 w 1160"/>
                <a:gd name="T35" fmla="*/ 780 h 1188"/>
                <a:gd name="T36" fmla="*/ 0 w 1160"/>
                <a:gd name="T37" fmla="*/ 740 h 1188"/>
                <a:gd name="T38" fmla="*/ 4 w 1160"/>
                <a:gd name="T39" fmla="*/ 624 h 1188"/>
                <a:gd name="T40" fmla="*/ 36 w 1160"/>
                <a:gd name="T41" fmla="*/ 430 h 1188"/>
                <a:gd name="T42" fmla="*/ 46 w 1160"/>
                <a:gd name="T43" fmla="*/ 324 h 1188"/>
                <a:gd name="T44" fmla="*/ 40 w 1160"/>
                <a:gd name="T45" fmla="*/ 242 h 1188"/>
                <a:gd name="T46" fmla="*/ 50 w 1160"/>
                <a:gd name="T47" fmla="*/ 178 h 1188"/>
                <a:gd name="T48" fmla="*/ 72 w 1160"/>
                <a:gd name="T49" fmla="*/ 130 h 1188"/>
                <a:gd name="T50" fmla="*/ 104 w 1160"/>
                <a:gd name="T51" fmla="*/ 96 h 1188"/>
                <a:gd name="T52" fmla="*/ 166 w 1160"/>
                <a:gd name="T53" fmla="*/ 62 h 1188"/>
                <a:gd name="T54" fmla="*/ 240 w 1160"/>
                <a:gd name="T55" fmla="*/ 48 h 1188"/>
                <a:gd name="T56" fmla="*/ 288 w 1160"/>
                <a:gd name="T57" fmla="*/ 48 h 1188"/>
                <a:gd name="T58" fmla="*/ 384 w 1160"/>
                <a:gd name="T59" fmla="*/ 16 h 1188"/>
                <a:gd name="T60" fmla="*/ 414 w 1160"/>
                <a:gd name="T61" fmla="*/ 10 h 1188"/>
                <a:gd name="T62" fmla="*/ 568 w 1160"/>
                <a:gd name="T63" fmla="*/ 16 h 1188"/>
                <a:gd name="T64" fmla="*/ 722 w 1160"/>
                <a:gd name="T65" fmla="*/ 26 h 1188"/>
                <a:gd name="T66" fmla="*/ 742 w 1160"/>
                <a:gd name="T67" fmla="*/ 20 h 1188"/>
                <a:gd name="T68" fmla="*/ 778 w 1160"/>
                <a:gd name="T69" fmla="*/ 0 h 1188"/>
                <a:gd name="T70" fmla="*/ 812 w 1160"/>
                <a:gd name="T71" fmla="*/ 0 h 1188"/>
                <a:gd name="T72" fmla="*/ 856 w 1160"/>
                <a:gd name="T73" fmla="*/ 20 h 1188"/>
                <a:gd name="T74" fmla="*/ 912 w 1160"/>
                <a:gd name="T75" fmla="*/ 70 h 1188"/>
                <a:gd name="T76" fmla="*/ 950 w 1160"/>
                <a:gd name="T77" fmla="*/ 118 h 1188"/>
                <a:gd name="T78" fmla="*/ 992 w 1160"/>
                <a:gd name="T79" fmla="*/ 202 h 1188"/>
                <a:gd name="T80" fmla="*/ 1018 w 1160"/>
                <a:gd name="T81" fmla="*/ 286 h 1188"/>
                <a:gd name="T82" fmla="*/ 1036 w 1160"/>
                <a:gd name="T83" fmla="*/ 412 h 1188"/>
                <a:gd name="T84" fmla="*/ 1040 w 1160"/>
                <a:gd name="T85" fmla="*/ 412 h 1188"/>
                <a:gd name="T86" fmla="*/ 1062 w 1160"/>
                <a:gd name="T87" fmla="*/ 462 h 1188"/>
                <a:gd name="T88" fmla="*/ 1142 w 1160"/>
                <a:gd name="T89" fmla="*/ 752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0" h="1188">
                  <a:moveTo>
                    <a:pt x="1158" y="820"/>
                  </a:moveTo>
                  <a:lnTo>
                    <a:pt x="1158" y="820"/>
                  </a:lnTo>
                  <a:lnTo>
                    <a:pt x="1160" y="858"/>
                  </a:lnTo>
                  <a:lnTo>
                    <a:pt x="1158" y="878"/>
                  </a:lnTo>
                  <a:lnTo>
                    <a:pt x="1156" y="900"/>
                  </a:lnTo>
                  <a:lnTo>
                    <a:pt x="1150" y="922"/>
                  </a:lnTo>
                  <a:lnTo>
                    <a:pt x="1142" y="944"/>
                  </a:lnTo>
                  <a:lnTo>
                    <a:pt x="1130" y="968"/>
                  </a:lnTo>
                  <a:lnTo>
                    <a:pt x="1112" y="990"/>
                  </a:lnTo>
                  <a:lnTo>
                    <a:pt x="1090" y="1014"/>
                  </a:lnTo>
                  <a:lnTo>
                    <a:pt x="1060" y="1038"/>
                  </a:lnTo>
                  <a:lnTo>
                    <a:pt x="1024" y="1060"/>
                  </a:lnTo>
                  <a:lnTo>
                    <a:pt x="980" y="1082"/>
                  </a:lnTo>
                  <a:lnTo>
                    <a:pt x="926" y="1104"/>
                  </a:lnTo>
                  <a:lnTo>
                    <a:pt x="864" y="1124"/>
                  </a:lnTo>
                  <a:lnTo>
                    <a:pt x="792" y="1144"/>
                  </a:lnTo>
                  <a:lnTo>
                    <a:pt x="710" y="1162"/>
                  </a:lnTo>
                  <a:lnTo>
                    <a:pt x="710" y="1162"/>
                  </a:lnTo>
                  <a:lnTo>
                    <a:pt x="628" y="1176"/>
                  </a:lnTo>
                  <a:lnTo>
                    <a:pt x="556" y="1184"/>
                  </a:lnTo>
                  <a:lnTo>
                    <a:pt x="496" y="1188"/>
                  </a:lnTo>
                  <a:lnTo>
                    <a:pt x="444" y="1188"/>
                  </a:lnTo>
                  <a:lnTo>
                    <a:pt x="400" y="1184"/>
                  </a:lnTo>
                  <a:lnTo>
                    <a:pt x="364" y="1178"/>
                  </a:lnTo>
                  <a:lnTo>
                    <a:pt x="332" y="1168"/>
                  </a:lnTo>
                  <a:lnTo>
                    <a:pt x="306" y="1156"/>
                  </a:lnTo>
                  <a:lnTo>
                    <a:pt x="284" y="1144"/>
                  </a:lnTo>
                  <a:lnTo>
                    <a:pt x="262" y="1132"/>
                  </a:lnTo>
                  <a:lnTo>
                    <a:pt x="224" y="1108"/>
                  </a:lnTo>
                  <a:lnTo>
                    <a:pt x="204" y="1096"/>
                  </a:lnTo>
                  <a:lnTo>
                    <a:pt x="182" y="1088"/>
                  </a:lnTo>
                  <a:lnTo>
                    <a:pt x="156" y="1080"/>
                  </a:lnTo>
                  <a:lnTo>
                    <a:pt x="128" y="1076"/>
                  </a:lnTo>
                  <a:lnTo>
                    <a:pt x="128" y="1076"/>
                  </a:lnTo>
                  <a:lnTo>
                    <a:pt x="112" y="1076"/>
                  </a:lnTo>
                  <a:lnTo>
                    <a:pt x="98" y="1072"/>
                  </a:lnTo>
                  <a:lnTo>
                    <a:pt x="86" y="1068"/>
                  </a:lnTo>
                  <a:lnTo>
                    <a:pt x="74" y="1064"/>
                  </a:lnTo>
                  <a:lnTo>
                    <a:pt x="64" y="1058"/>
                  </a:lnTo>
                  <a:lnTo>
                    <a:pt x="56" y="1050"/>
                  </a:lnTo>
                  <a:lnTo>
                    <a:pt x="48" y="1042"/>
                  </a:lnTo>
                  <a:lnTo>
                    <a:pt x="40" y="1034"/>
                  </a:lnTo>
                  <a:lnTo>
                    <a:pt x="30" y="1014"/>
                  </a:lnTo>
                  <a:lnTo>
                    <a:pt x="24" y="992"/>
                  </a:lnTo>
                  <a:lnTo>
                    <a:pt x="18" y="968"/>
                  </a:lnTo>
                  <a:lnTo>
                    <a:pt x="16" y="944"/>
                  </a:lnTo>
                  <a:lnTo>
                    <a:pt x="16" y="918"/>
                  </a:lnTo>
                  <a:lnTo>
                    <a:pt x="16" y="894"/>
                  </a:lnTo>
                  <a:lnTo>
                    <a:pt x="18" y="846"/>
                  </a:lnTo>
                  <a:lnTo>
                    <a:pt x="20" y="826"/>
                  </a:lnTo>
                  <a:lnTo>
                    <a:pt x="18" y="808"/>
                  </a:lnTo>
                  <a:lnTo>
                    <a:pt x="16" y="792"/>
                  </a:lnTo>
                  <a:lnTo>
                    <a:pt x="12" y="780"/>
                  </a:lnTo>
                  <a:lnTo>
                    <a:pt x="12" y="780"/>
                  </a:lnTo>
                  <a:lnTo>
                    <a:pt x="8" y="770"/>
                  </a:lnTo>
                  <a:lnTo>
                    <a:pt x="4" y="756"/>
                  </a:lnTo>
                  <a:lnTo>
                    <a:pt x="0" y="740"/>
                  </a:lnTo>
                  <a:lnTo>
                    <a:pt x="0" y="722"/>
                  </a:lnTo>
                  <a:lnTo>
                    <a:pt x="0" y="678"/>
                  </a:lnTo>
                  <a:lnTo>
                    <a:pt x="4" y="624"/>
                  </a:lnTo>
                  <a:lnTo>
                    <a:pt x="12" y="566"/>
                  </a:lnTo>
                  <a:lnTo>
                    <a:pt x="22" y="500"/>
                  </a:lnTo>
                  <a:lnTo>
                    <a:pt x="36" y="430"/>
                  </a:lnTo>
                  <a:lnTo>
                    <a:pt x="52" y="356"/>
                  </a:lnTo>
                  <a:lnTo>
                    <a:pt x="52" y="356"/>
                  </a:lnTo>
                  <a:lnTo>
                    <a:pt x="46" y="324"/>
                  </a:lnTo>
                  <a:lnTo>
                    <a:pt x="42" y="294"/>
                  </a:lnTo>
                  <a:lnTo>
                    <a:pt x="40" y="268"/>
                  </a:lnTo>
                  <a:lnTo>
                    <a:pt x="40" y="242"/>
                  </a:lnTo>
                  <a:lnTo>
                    <a:pt x="42" y="220"/>
                  </a:lnTo>
                  <a:lnTo>
                    <a:pt x="44" y="198"/>
                  </a:lnTo>
                  <a:lnTo>
                    <a:pt x="50" y="178"/>
                  </a:lnTo>
                  <a:lnTo>
                    <a:pt x="56" y="162"/>
                  </a:lnTo>
                  <a:lnTo>
                    <a:pt x="64" y="146"/>
                  </a:lnTo>
                  <a:lnTo>
                    <a:pt x="72" y="130"/>
                  </a:lnTo>
                  <a:lnTo>
                    <a:pt x="82" y="118"/>
                  </a:lnTo>
                  <a:lnTo>
                    <a:pt x="92" y="106"/>
                  </a:lnTo>
                  <a:lnTo>
                    <a:pt x="104" y="96"/>
                  </a:lnTo>
                  <a:lnTo>
                    <a:pt x="116" y="86"/>
                  </a:lnTo>
                  <a:lnTo>
                    <a:pt x="140" y="72"/>
                  </a:lnTo>
                  <a:lnTo>
                    <a:pt x="166" y="62"/>
                  </a:lnTo>
                  <a:lnTo>
                    <a:pt x="192" y="54"/>
                  </a:lnTo>
                  <a:lnTo>
                    <a:pt x="218" y="50"/>
                  </a:lnTo>
                  <a:lnTo>
                    <a:pt x="240" y="48"/>
                  </a:lnTo>
                  <a:lnTo>
                    <a:pt x="276" y="48"/>
                  </a:lnTo>
                  <a:lnTo>
                    <a:pt x="288" y="48"/>
                  </a:lnTo>
                  <a:lnTo>
                    <a:pt x="288" y="48"/>
                  </a:lnTo>
                  <a:lnTo>
                    <a:pt x="314" y="40"/>
                  </a:lnTo>
                  <a:lnTo>
                    <a:pt x="344" y="30"/>
                  </a:lnTo>
                  <a:lnTo>
                    <a:pt x="384" y="16"/>
                  </a:lnTo>
                  <a:lnTo>
                    <a:pt x="384" y="16"/>
                  </a:lnTo>
                  <a:lnTo>
                    <a:pt x="396" y="12"/>
                  </a:lnTo>
                  <a:lnTo>
                    <a:pt x="414" y="10"/>
                  </a:lnTo>
                  <a:lnTo>
                    <a:pt x="458" y="8"/>
                  </a:lnTo>
                  <a:lnTo>
                    <a:pt x="512" y="10"/>
                  </a:lnTo>
                  <a:lnTo>
                    <a:pt x="568" y="16"/>
                  </a:lnTo>
                  <a:lnTo>
                    <a:pt x="672" y="24"/>
                  </a:lnTo>
                  <a:lnTo>
                    <a:pt x="710" y="26"/>
                  </a:lnTo>
                  <a:lnTo>
                    <a:pt x="722" y="26"/>
                  </a:lnTo>
                  <a:lnTo>
                    <a:pt x="730" y="26"/>
                  </a:lnTo>
                  <a:lnTo>
                    <a:pt x="730" y="26"/>
                  </a:lnTo>
                  <a:lnTo>
                    <a:pt x="742" y="20"/>
                  </a:lnTo>
                  <a:lnTo>
                    <a:pt x="754" y="12"/>
                  </a:lnTo>
                  <a:lnTo>
                    <a:pt x="770" y="4"/>
                  </a:lnTo>
                  <a:lnTo>
                    <a:pt x="778" y="0"/>
                  </a:lnTo>
                  <a:lnTo>
                    <a:pt x="788" y="0"/>
                  </a:lnTo>
                  <a:lnTo>
                    <a:pt x="800" y="0"/>
                  </a:lnTo>
                  <a:lnTo>
                    <a:pt x="812" y="0"/>
                  </a:lnTo>
                  <a:lnTo>
                    <a:pt x="824" y="4"/>
                  </a:lnTo>
                  <a:lnTo>
                    <a:pt x="840" y="12"/>
                  </a:lnTo>
                  <a:lnTo>
                    <a:pt x="856" y="20"/>
                  </a:lnTo>
                  <a:lnTo>
                    <a:pt x="872" y="32"/>
                  </a:lnTo>
                  <a:lnTo>
                    <a:pt x="892" y="50"/>
                  </a:lnTo>
                  <a:lnTo>
                    <a:pt x="912" y="70"/>
                  </a:lnTo>
                  <a:lnTo>
                    <a:pt x="912" y="70"/>
                  </a:lnTo>
                  <a:lnTo>
                    <a:pt x="932" y="92"/>
                  </a:lnTo>
                  <a:lnTo>
                    <a:pt x="950" y="118"/>
                  </a:lnTo>
                  <a:lnTo>
                    <a:pt x="966" y="144"/>
                  </a:lnTo>
                  <a:lnTo>
                    <a:pt x="980" y="172"/>
                  </a:lnTo>
                  <a:lnTo>
                    <a:pt x="992" y="202"/>
                  </a:lnTo>
                  <a:lnTo>
                    <a:pt x="1002" y="230"/>
                  </a:lnTo>
                  <a:lnTo>
                    <a:pt x="1010" y="258"/>
                  </a:lnTo>
                  <a:lnTo>
                    <a:pt x="1018" y="286"/>
                  </a:lnTo>
                  <a:lnTo>
                    <a:pt x="1028" y="336"/>
                  </a:lnTo>
                  <a:lnTo>
                    <a:pt x="1034" y="376"/>
                  </a:lnTo>
                  <a:lnTo>
                    <a:pt x="1036" y="412"/>
                  </a:lnTo>
                  <a:lnTo>
                    <a:pt x="1036" y="412"/>
                  </a:lnTo>
                  <a:lnTo>
                    <a:pt x="1038" y="412"/>
                  </a:lnTo>
                  <a:lnTo>
                    <a:pt x="1040" y="412"/>
                  </a:lnTo>
                  <a:lnTo>
                    <a:pt x="1046" y="420"/>
                  </a:lnTo>
                  <a:lnTo>
                    <a:pt x="1054" y="438"/>
                  </a:lnTo>
                  <a:lnTo>
                    <a:pt x="1062" y="462"/>
                  </a:lnTo>
                  <a:lnTo>
                    <a:pt x="1082" y="528"/>
                  </a:lnTo>
                  <a:lnTo>
                    <a:pt x="1102" y="604"/>
                  </a:lnTo>
                  <a:lnTo>
                    <a:pt x="1142" y="752"/>
                  </a:lnTo>
                  <a:lnTo>
                    <a:pt x="1158" y="820"/>
                  </a:lnTo>
                  <a:lnTo>
                    <a:pt x="1158" y="820"/>
                  </a:lnTo>
                  <a:close/>
                </a:path>
              </a:pathLst>
            </a:custGeom>
            <a:solidFill>
              <a:srgbClr val="CB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7158037" y="5579666"/>
              <a:ext cx="225425" cy="225425"/>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0 w 142"/>
                <a:gd name="T11" fmla="*/ 122 h 142"/>
                <a:gd name="T12" fmla="*/ 110 w 142"/>
                <a:gd name="T13" fmla="*/ 130 h 142"/>
                <a:gd name="T14" fmla="*/ 98 w 142"/>
                <a:gd name="T15" fmla="*/ 136 h 142"/>
                <a:gd name="T16" fmla="*/ 84 w 142"/>
                <a:gd name="T17" fmla="*/ 140 h 142"/>
                <a:gd name="T18" fmla="*/ 70 w 142"/>
                <a:gd name="T19" fmla="*/ 142 h 142"/>
                <a:gd name="T20" fmla="*/ 70 w 142"/>
                <a:gd name="T21" fmla="*/ 142 h 142"/>
                <a:gd name="T22" fmla="*/ 56 w 142"/>
                <a:gd name="T23" fmla="*/ 140 h 142"/>
                <a:gd name="T24" fmla="*/ 42 w 142"/>
                <a:gd name="T25" fmla="*/ 136 h 142"/>
                <a:gd name="T26" fmla="*/ 30 w 142"/>
                <a:gd name="T27" fmla="*/ 130 h 142"/>
                <a:gd name="T28" fmla="*/ 20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0 w 142"/>
                <a:gd name="T47" fmla="*/ 20 h 142"/>
                <a:gd name="T48" fmla="*/ 30 w 142"/>
                <a:gd name="T49" fmla="*/ 12 h 142"/>
                <a:gd name="T50" fmla="*/ 42 w 142"/>
                <a:gd name="T51" fmla="*/ 6 h 142"/>
                <a:gd name="T52" fmla="*/ 56 w 142"/>
                <a:gd name="T53" fmla="*/ 2 h 142"/>
                <a:gd name="T54" fmla="*/ 70 w 142"/>
                <a:gd name="T55" fmla="*/ 0 h 142"/>
                <a:gd name="T56" fmla="*/ 70 w 142"/>
                <a:gd name="T57" fmla="*/ 0 h 142"/>
                <a:gd name="T58" fmla="*/ 84 w 142"/>
                <a:gd name="T59" fmla="*/ 2 h 142"/>
                <a:gd name="T60" fmla="*/ 98 w 142"/>
                <a:gd name="T61" fmla="*/ 6 h 142"/>
                <a:gd name="T62" fmla="*/ 110 w 142"/>
                <a:gd name="T63" fmla="*/ 12 h 142"/>
                <a:gd name="T64" fmla="*/ 120 w 142"/>
                <a:gd name="T65" fmla="*/ 20 h 142"/>
                <a:gd name="T66" fmla="*/ 130 w 142"/>
                <a:gd name="T67" fmla="*/ 32 h 142"/>
                <a:gd name="T68" fmla="*/ 136 w 142"/>
                <a:gd name="T69" fmla="*/ 44 h 142"/>
                <a:gd name="T70" fmla="*/ 140 w 142"/>
                <a:gd name="T71" fmla="*/ 56 h 142"/>
                <a:gd name="T72" fmla="*/ 142 w 142"/>
                <a:gd name="T73" fmla="*/ 72 h 142"/>
                <a:gd name="T74" fmla="*/ 142 w 142"/>
                <a:gd name="T75"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42">
                  <a:moveTo>
                    <a:pt x="142" y="72"/>
                  </a:moveTo>
                  <a:lnTo>
                    <a:pt x="142" y="72"/>
                  </a:lnTo>
                  <a:lnTo>
                    <a:pt x="140" y="86"/>
                  </a:lnTo>
                  <a:lnTo>
                    <a:pt x="136" y="98"/>
                  </a:lnTo>
                  <a:lnTo>
                    <a:pt x="130" y="110"/>
                  </a:lnTo>
                  <a:lnTo>
                    <a:pt x="120" y="122"/>
                  </a:lnTo>
                  <a:lnTo>
                    <a:pt x="110" y="130"/>
                  </a:lnTo>
                  <a:lnTo>
                    <a:pt x="98" y="136"/>
                  </a:lnTo>
                  <a:lnTo>
                    <a:pt x="84" y="140"/>
                  </a:lnTo>
                  <a:lnTo>
                    <a:pt x="70" y="142"/>
                  </a:lnTo>
                  <a:lnTo>
                    <a:pt x="70" y="142"/>
                  </a:lnTo>
                  <a:lnTo>
                    <a:pt x="56" y="140"/>
                  </a:lnTo>
                  <a:lnTo>
                    <a:pt x="42" y="136"/>
                  </a:lnTo>
                  <a:lnTo>
                    <a:pt x="30" y="130"/>
                  </a:lnTo>
                  <a:lnTo>
                    <a:pt x="20" y="122"/>
                  </a:lnTo>
                  <a:lnTo>
                    <a:pt x="12" y="110"/>
                  </a:lnTo>
                  <a:lnTo>
                    <a:pt x="6" y="98"/>
                  </a:lnTo>
                  <a:lnTo>
                    <a:pt x="2" y="86"/>
                  </a:lnTo>
                  <a:lnTo>
                    <a:pt x="0" y="72"/>
                  </a:lnTo>
                  <a:lnTo>
                    <a:pt x="0" y="72"/>
                  </a:lnTo>
                  <a:lnTo>
                    <a:pt x="2" y="56"/>
                  </a:lnTo>
                  <a:lnTo>
                    <a:pt x="6" y="44"/>
                  </a:lnTo>
                  <a:lnTo>
                    <a:pt x="12" y="32"/>
                  </a:lnTo>
                  <a:lnTo>
                    <a:pt x="20" y="20"/>
                  </a:lnTo>
                  <a:lnTo>
                    <a:pt x="30" y="12"/>
                  </a:lnTo>
                  <a:lnTo>
                    <a:pt x="42" y="6"/>
                  </a:lnTo>
                  <a:lnTo>
                    <a:pt x="56" y="2"/>
                  </a:lnTo>
                  <a:lnTo>
                    <a:pt x="70" y="0"/>
                  </a:lnTo>
                  <a:lnTo>
                    <a:pt x="70" y="0"/>
                  </a:lnTo>
                  <a:lnTo>
                    <a:pt x="84" y="2"/>
                  </a:lnTo>
                  <a:lnTo>
                    <a:pt x="98" y="6"/>
                  </a:lnTo>
                  <a:lnTo>
                    <a:pt x="110" y="12"/>
                  </a:lnTo>
                  <a:lnTo>
                    <a:pt x="120" y="20"/>
                  </a:lnTo>
                  <a:lnTo>
                    <a:pt x="130" y="32"/>
                  </a:lnTo>
                  <a:lnTo>
                    <a:pt x="136" y="44"/>
                  </a:lnTo>
                  <a:lnTo>
                    <a:pt x="140" y="56"/>
                  </a:lnTo>
                  <a:lnTo>
                    <a:pt x="142" y="72"/>
                  </a:lnTo>
                  <a:lnTo>
                    <a:pt x="142" y="72"/>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6230937" y="4795441"/>
              <a:ext cx="508000" cy="1400175"/>
            </a:xfrm>
            <a:custGeom>
              <a:avLst/>
              <a:gdLst>
                <a:gd name="T0" fmla="*/ 0 w 320"/>
                <a:gd name="T1" fmla="*/ 100 h 882"/>
                <a:gd name="T2" fmla="*/ 14 w 320"/>
                <a:gd name="T3" fmla="*/ 74 h 882"/>
                <a:gd name="T4" fmla="*/ 38 w 320"/>
                <a:gd name="T5" fmla="*/ 36 h 882"/>
                <a:gd name="T6" fmla="*/ 60 w 320"/>
                <a:gd name="T7" fmla="*/ 14 h 882"/>
                <a:gd name="T8" fmla="*/ 86 w 320"/>
                <a:gd name="T9" fmla="*/ 2 h 882"/>
                <a:gd name="T10" fmla="*/ 118 w 320"/>
                <a:gd name="T11" fmla="*/ 4 h 882"/>
                <a:gd name="T12" fmla="*/ 152 w 320"/>
                <a:gd name="T13" fmla="*/ 26 h 882"/>
                <a:gd name="T14" fmla="*/ 170 w 320"/>
                <a:gd name="T15" fmla="*/ 46 h 882"/>
                <a:gd name="T16" fmla="*/ 206 w 320"/>
                <a:gd name="T17" fmla="*/ 110 h 882"/>
                <a:gd name="T18" fmla="*/ 244 w 320"/>
                <a:gd name="T19" fmla="*/ 198 h 882"/>
                <a:gd name="T20" fmla="*/ 276 w 320"/>
                <a:gd name="T21" fmla="*/ 300 h 882"/>
                <a:gd name="T22" fmla="*/ 302 w 320"/>
                <a:gd name="T23" fmla="*/ 412 h 882"/>
                <a:gd name="T24" fmla="*/ 316 w 320"/>
                <a:gd name="T25" fmla="*/ 524 h 882"/>
                <a:gd name="T26" fmla="*/ 318 w 320"/>
                <a:gd name="T27" fmla="*/ 624 h 882"/>
                <a:gd name="T28" fmla="*/ 312 w 320"/>
                <a:gd name="T29" fmla="*/ 668 h 882"/>
                <a:gd name="T30" fmla="*/ 302 w 320"/>
                <a:gd name="T31" fmla="*/ 708 h 882"/>
                <a:gd name="T32" fmla="*/ 288 w 320"/>
                <a:gd name="T33" fmla="*/ 740 h 882"/>
                <a:gd name="T34" fmla="*/ 266 w 320"/>
                <a:gd name="T35" fmla="*/ 764 h 882"/>
                <a:gd name="T36" fmla="*/ 224 w 320"/>
                <a:gd name="T37" fmla="*/ 800 h 882"/>
                <a:gd name="T38" fmla="*/ 154 w 320"/>
                <a:gd name="T39" fmla="*/ 848 h 882"/>
                <a:gd name="T40" fmla="*/ 108 w 320"/>
                <a:gd name="T41" fmla="*/ 872 h 882"/>
                <a:gd name="T42" fmla="*/ 82 w 320"/>
                <a:gd name="T43" fmla="*/ 882 h 882"/>
                <a:gd name="T44" fmla="*/ 96 w 320"/>
                <a:gd name="T45" fmla="*/ 872 h 882"/>
                <a:gd name="T46" fmla="*/ 126 w 320"/>
                <a:gd name="T47" fmla="*/ 840 h 882"/>
                <a:gd name="T48" fmla="*/ 164 w 320"/>
                <a:gd name="T49" fmla="*/ 790 h 882"/>
                <a:gd name="T50" fmla="*/ 186 w 320"/>
                <a:gd name="T51" fmla="*/ 742 h 882"/>
                <a:gd name="T52" fmla="*/ 192 w 320"/>
                <a:gd name="T53" fmla="*/ 724 h 882"/>
                <a:gd name="T54" fmla="*/ 204 w 320"/>
                <a:gd name="T55" fmla="*/ 670 h 882"/>
                <a:gd name="T56" fmla="*/ 222 w 320"/>
                <a:gd name="T57" fmla="*/ 494 h 882"/>
                <a:gd name="T58" fmla="*/ 228 w 320"/>
                <a:gd name="T59" fmla="*/ 392 h 882"/>
                <a:gd name="T60" fmla="*/ 228 w 320"/>
                <a:gd name="T61" fmla="*/ 294 h 882"/>
                <a:gd name="T62" fmla="*/ 220 w 320"/>
                <a:gd name="T63" fmla="*/ 210 h 882"/>
                <a:gd name="T64" fmla="*/ 206 w 320"/>
                <a:gd name="T65" fmla="*/ 162 h 882"/>
                <a:gd name="T66" fmla="*/ 196 w 320"/>
                <a:gd name="T67" fmla="*/ 140 h 882"/>
                <a:gd name="T68" fmla="*/ 180 w 320"/>
                <a:gd name="T69" fmla="*/ 126 h 882"/>
                <a:gd name="T70" fmla="*/ 172 w 320"/>
                <a:gd name="T71" fmla="*/ 124 h 882"/>
                <a:gd name="T72" fmla="*/ 52 w 320"/>
                <a:gd name="T73" fmla="*/ 106 h 882"/>
                <a:gd name="T74" fmla="*/ 0 w 320"/>
                <a:gd name="T75" fmla="*/ 10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882">
                  <a:moveTo>
                    <a:pt x="0" y="100"/>
                  </a:moveTo>
                  <a:lnTo>
                    <a:pt x="0" y="100"/>
                  </a:lnTo>
                  <a:lnTo>
                    <a:pt x="4" y="92"/>
                  </a:lnTo>
                  <a:lnTo>
                    <a:pt x="14" y="74"/>
                  </a:lnTo>
                  <a:lnTo>
                    <a:pt x="28" y="50"/>
                  </a:lnTo>
                  <a:lnTo>
                    <a:pt x="38" y="36"/>
                  </a:lnTo>
                  <a:lnTo>
                    <a:pt x="48" y="24"/>
                  </a:lnTo>
                  <a:lnTo>
                    <a:pt x="60" y="14"/>
                  </a:lnTo>
                  <a:lnTo>
                    <a:pt x="72" y="6"/>
                  </a:lnTo>
                  <a:lnTo>
                    <a:pt x="86" y="2"/>
                  </a:lnTo>
                  <a:lnTo>
                    <a:pt x="102" y="0"/>
                  </a:lnTo>
                  <a:lnTo>
                    <a:pt x="118" y="4"/>
                  </a:lnTo>
                  <a:lnTo>
                    <a:pt x="134" y="12"/>
                  </a:lnTo>
                  <a:lnTo>
                    <a:pt x="152" y="26"/>
                  </a:lnTo>
                  <a:lnTo>
                    <a:pt x="170" y="46"/>
                  </a:lnTo>
                  <a:lnTo>
                    <a:pt x="170" y="46"/>
                  </a:lnTo>
                  <a:lnTo>
                    <a:pt x="188" y="74"/>
                  </a:lnTo>
                  <a:lnTo>
                    <a:pt x="206" y="110"/>
                  </a:lnTo>
                  <a:lnTo>
                    <a:pt x="226" y="150"/>
                  </a:lnTo>
                  <a:lnTo>
                    <a:pt x="244" y="198"/>
                  </a:lnTo>
                  <a:lnTo>
                    <a:pt x="260" y="248"/>
                  </a:lnTo>
                  <a:lnTo>
                    <a:pt x="276" y="300"/>
                  </a:lnTo>
                  <a:lnTo>
                    <a:pt x="290" y="356"/>
                  </a:lnTo>
                  <a:lnTo>
                    <a:pt x="302" y="412"/>
                  </a:lnTo>
                  <a:lnTo>
                    <a:pt x="310" y="468"/>
                  </a:lnTo>
                  <a:lnTo>
                    <a:pt x="316" y="524"/>
                  </a:lnTo>
                  <a:lnTo>
                    <a:pt x="320" y="576"/>
                  </a:lnTo>
                  <a:lnTo>
                    <a:pt x="318" y="624"/>
                  </a:lnTo>
                  <a:lnTo>
                    <a:pt x="316" y="648"/>
                  </a:lnTo>
                  <a:lnTo>
                    <a:pt x="312" y="668"/>
                  </a:lnTo>
                  <a:lnTo>
                    <a:pt x="308" y="688"/>
                  </a:lnTo>
                  <a:lnTo>
                    <a:pt x="302" y="708"/>
                  </a:lnTo>
                  <a:lnTo>
                    <a:pt x="296" y="724"/>
                  </a:lnTo>
                  <a:lnTo>
                    <a:pt x="288" y="740"/>
                  </a:lnTo>
                  <a:lnTo>
                    <a:pt x="278" y="752"/>
                  </a:lnTo>
                  <a:lnTo>
                    <a:pt x="266" y="764"/>
                  </a:lnTo>
                  <a:lnTo>
                    <a:pt x="266" y="764"/>
                  </a:lnTo>
                  <a:lnTo>
                    <a:pt x="224" y="800"/>
                  </a:lnTo>
                  <a:lnTo>
                    <a:pt x="186" y="828"/>
                  </a:lnTo>
                  <a:lnTo>
                    <a:pt x="154" y="848"/>
                  </a:lnTo>
                  <a:lnTo>
                    <a:pt x="128" y="864"/>
                  </a:lnTo>
                  <a:lnTo>
                    <a:pt x="108" y="872"/>
                  </a:lnTo>
                  <a:lnTo>
                    <a:pt x="92" y="878"/>
                  </a:lnTo>
                  <a:lnTo>
                    <a:pt x="82" y="882"/>
                  </a:lnTo>
                  <a:lnTo>
                    <a:pt x="82" y="882"/>
                  </a:lnTo>
                  <a:lnTo>
                    <a:pt x="96" y="872"/>
                  </a:lnTo>
                  <a:lnTo>
                    <a:pt x="110" y="858"/>
                  </a:lnTo>
                  <a:lnTo>
                    <a:pt x="126" y="840"/>
                  </a:lnTo>
                  <a:lnTo>
                    <a:pt x="146" y="818"/>
                  </a:lnTo>
                  <a:lnTo>
                    <a:pt x="164" y="790"/>
                  </a:lnTo>
                  <a:lnTo>
                    <a:pt x="180" y="760"/>
                  </a:lnTo>
                  <a:lnTo>
                    <a:pt x="186" y="742"/>
                  </a:lnTo>
                  <a:lnTo>
                    <a:pt x="192" y="724"/>
                  </a:lnTo>
                  <a:lnTo>
                    <a:pt x="192" y="724"/>
                  </a:lnTo>
                  <a:lnTo>
                    <a:pt x="198" y="700"/>
                  </a:lnTo>
                  <a:lnTo>
                    <a:pt x="204" y="670"/>
                  </a:lnTo>
                  <a:lnTo>
                    <a:pt x="214" y="590"/>
                  </a:lnTo>
                  <a:lnTo>
                    <a:pt x="222" y="494"/>
                  </a:lnTo>
                  <a:lnTo>
                    <a:pt x="226" y="442"/>
                  </a:lnTo>
                  <a:lnTo>
                    <a:pt x="228" y="392"/>
                  </a:lnTo>
                  <a:lnTo>
                    <a:pt x="228" y="342"/>
                  </a:lnTo>
                  <a:lnTo>
                    <a:pt x="228" y="294"/>
                  </a:lnTo>
                  <a:lnTo>
                    <a:pt x="224" y="250"/>
                  </a:lnTo>
                  <a:lnTo>
                    <a:pt x="220" y="210"/>
                  </a:lnTo>
                  <a:lnTo>
                    <a:pt x="212" y="176"/>
                  </a:lnTo>
                  <a:lnTo>
                    <a:pt x="206" y="162"/>
                  </a:lnTo>
                  <a:lnTo>
                    <a:pt x="202" y="150"/>
                  </a:lnTo>
                  <a:lnTo>
                    <a:pt x="196" y="140"/>
                  </a:lnTo>
                  <a:lnTo>
                    <a:pt x="188" y="132"/>
                  </a:lnTo>
                  <a:lnTo>
                    <a:pt x="180" y="126"/>
                  </a:lnTo>
                  <a:lnTo>
                    <a:pt x="172" y="124"/>
                  </a:lnTo>
                  <a:lnTo>
                    <a:pt x="172" y="124"/>
                  </a:lnTo>
                  <a:lnTo>
                    <a:pt x="106" y="112"/>
                  </a:lnTo>
                  <a:lnTo>
                    <a:pt x="52" y="106"/>
                  </a:lnTo>
                  <a:lnTo>
                    <a:pt x="0" y="100"/>
                  </a:lnTo>
                  <a:lnTo>
                    <a:pt x="0" y="100"/>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6075362" y="4957366"/>
              <a:ext cx="1828800" cy="1362075"/>
            </a:xfrm>
            <a:custGeom>
              <a:avLst/>
              <a:gdLst>
                <a:gd name="T0" fmla="*/ 118 w 1152"/>
                <a:gd name="T1" fmla="*/ 760 h 858"/>
                <a:gd name="T2" fmla="*/ 76 w 1152"/>
                <a:gd name="T3" fmla="*/ 746 h 858"/>
                <a:gd name="T4" fmla="*/ 38 w 1152"/>
                <a:gd name="T5" fmla="*/ 706 h 858"/>
                <a:gd name="T6" fmla="*/ 14 w 1152"/>
                <a:gd name="T7" fmla="*/ 634 h 858"/>
                <a:gd name="T8" fmla="*/ 0 w 1152"/>
                <a:gd name="T9" fmla="*/ 468 h 858"/>
                <a:gd name="T10" fmla="*/ 4 w 1152"/>
                <a:gd name="T11" fmla="*/ 286 h 858"/>
                <a:gd name="T12" fmla="*/ 34 w 1152"/>
                <a:gd name="T13" fmla="*/ 106 h 858"/>
                <a:gd name="T14" fmla="*/ 72 w 1152"/>
                <a:gd name="T15" fmla="*/ 20 h 858"/>
                <a:gd name="T16" fmla="*/ 92 w 1152"/>
                <a:gd name="T17" fmla="*/ 0 h 858"/>
                <a:gd name="T18" fmla="*/ 270 w 1152"/>
                <a:gd name="T19" fmla="*/ 12 h 858"/>
                <a:gd name="T20" fmla="*/ 288 w 1152"/>
                <a:gd name="T21" fmla="*/ 54 h 858"/>
                <a:gd name="T22" fmla="*/ 324 w 1152"/>
                <a:gd name="T23" fmla="*/ 268 h 858"/>
                <a:gd name="T24" fmla="*/ 330 w 1152"/>
                <a:gd name="T25" fmla="*/ 458 h 858"/>
                <a:gd name="T26" fmla="*/ 308 w 1152"/>
                <a:gd name="T27" fmla="*/ 600 h 858"/>
                <a:gd name="T28" fmla="*/ 270 w 1152"/>
                <a:gd name="T29" fmla="*/ 678 h 858"/>
                <a:gd name="T30" fmla="*/ 210 w 1152"/>
                <a:gd name="T31" fmla="*/ 734 h 858"/>
                <a:gd name="T32" fmla="*/ 200 w 1152"/>
                <a:gd name="T33" fmla="*/ 734 h 858"/>
                <a:gd name="T34" fmla="*/ 196 w 1152"/>
                <a:gd name="T35" fmla="*/ 724 h 858"/>
                <a:gd name="T36" fmla="*/ 216 w 1152"/>
                <a:gd name="T37" fmla="*/ 708 h 858"/>
                <a:gd name="T38" fmla="*/ 264 w 1152"/>
                <a:gd name="T39" fmla="*/ 650 h 858"/>
                <a:gd name="T40" fmla="*/ 300 w 1152"/>
                <a:gd name="T41" fmla="*/ 552 h 858"/>
                <a:gd name="T42" fmla="*/ 312 w 1152"/>
                <a:gd name="T43" fmla="*/ 408 h 858"/>
                <a:gd name="T44" fmla="*/ 286 w 1152"/>
                <a:gd name="T45" fmla="*/ 146 h 858"/>
                <a:gd name="T46" fmla="*/ 262 w 1152"/>
                <a:gd name="T47" fmla="*/ 32 h 858"/>
                <a:gd name="T48" fmla="*/ 86 w 1152"/>
                <a:gd name="T49" fmla="*/ 36 h 858"/>
                <a:gd name="T50" fmla="*/ 46 w 1152"/>
                <a:gd name="T51" fmla="*/ 138 h 858"/>
                <a:gd name="T52" fmla="*/ 20 w 1152"/>
                <a:gd name="T53" fmla="*/ 342 h 858"/>
                <a:gd name="T54" fmla="*/ 24 w 1152"/>
                <a:gd name="T55" fmla="*/ 532 h 858"/>
                <a:gd name="T56" fmla="*/ 38 w 1152"/>
                <a:gd name="T57" fmla="*/ 650 h 858"/>
                <a:gd name="T58" fmla="*/ 62 w 1152"/>
                <a:gd name="T59" fmla="*/ 706 h 858"/>
                <a:gd name="T60" fmla="*/ 86 w 1152"/>
                <a:gd name="T61" fmla="*/ 728 h 858"/>
                <a:gd name="T62" fmla="*/ 162 w 1152"/>
                <a:gd name="T63" fmla="*/ 742 h 858"/>
                <a:gd name="T64" fmla="*/ 212 w 1152"/>
                <a:gd name="T65" fmla="*/ 768 h 858"/>
                <a:gd name="T66" fmla="*/ 394 w 1152"/>
                <a:gd name="T67" fmla="*/ 826 h 858"/>
                <a:gd name="T68" fmla="*/ 532 w 1152"/>
                <a:gd name="T69" fmla="*/ 836 h 858"/>
                <a:gd name="T70" fmla="*/ 722 w 1152"/>
                <a:gd name="T71" fmla="*/ 816 h 858"/>
                <a:gd name="T72" fmla="*/ 888 w 1152"/>
                <a:gd name="T73" fmla="*/ 764 h 858"/>
                <a:gd name="T74" fmla="*/ 1020 w 1152"/>
                <a:gd name="T75" fmla="*/ 692 h 858"/>
                <a:gd name="T76" fmla="*/ 1106 w 1152"/>
                <a:gd name="T77" fmla="*/ 616 h 858"/>
                <a:gd name="T78" fmla="*/ 1124 w 1152"/>
                <a:gd name="T79" fmla="*/ 572 h 858"/>
                <a:gd name="T80" fmla="*/ 1130 w 1152"/>
                <a:gd name="T81" fmla="*/ 472 h 858"/>
                <a:gd name="T82" fmla="*/ 1094 w 1152"/>
                <a:gd name="T83" fmla="*/ 294 h 858"/>
                <a:gd name="T84" fmla="*/ 1050 w 1152"/>
                <a:gd name="T85" fmla="*/ 156 h 858"/>
                <a:gd name="T86" fmla="*/ 1056 w 1152"/>
                <a:gd name="T87" fmla="*/ 142 h 858"/>
                <a:gd name="T88" fmla="*/ 1066 w 1152"/>
                <a:gd name="T89" fmla="*/ 146 h 858"/>
                <a:gd name="T90" fmla="*/ 1114 w 1152"/>
                <a:gd name="T91" fmla="*/ 288 h 858"/>
                <a:gd name="T92" fmla="*/ 1150 w 1152"/>
                <a:gd name="T93" fmla="*/ 470 h 858"/>
                <a:gd name="T94" fmla="*/ 1144 w 1152"/>
                <a:gd name="T95" fmla="*/ 576 h 858"/>
                <a:gd name="T96" fmla="*/ 1122 w 1152"/>
                <a:gd name="T97" fmla="*/ 628 h 858"/>
                <a:gd name="T98" fmla="*/ 1060 w 1152"/>
                <a:gd name="T99" fmla="*/ 688 h 858"/>
                <a:gd name="T100" fmla="*/ 934 w 1152"/>
                <a:gd name="T101" fmla="*/ 764 h 858"/>
                <a:gd name="T102" fmla="*/ 770 w 1152"/>
                <a:gd name="T103" fmla="*/ 824 h 858"/>
                <a:gd name="T104" fmla="*/ 582 w 1152"/>
                <a:gd name="T105" fmla="*/ 856 h 858"/>
                <a:gd name="T106" fmla="*/ 438 w 1152"/>
                <a:gd name="T107" fmla="*/ 852 h 858"/>
                <a:gd name="T108" fmla="*/ 252 w 1152"/>
                <a:gd name="T109" fmla="*/ 80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858">
                  <a:moveTo>
                    <a:pt x="160" y="762"/>
                  </a:moveTo>
                  <a:lnTo>
                    <a:pt x="160" y="762"/>
                  </a:lnTo>
                  <a:lnTo>
                    <a:pt x="140" y="762"/>
                  </a:lnTo>
                  <a:lnTo>
                    <a:pt x="118" y="760"/>
                  </a:lnTo>
                  <a:lnTo>
                    <a:pt x="98" y="754"/>
                  </a:lnTo>
                  <a:lnTo>
                    <a:pt x="86" y="750"/>
                  </a:lnTo>
                  <a:lnTo>
                    <a:pt x="76" y="746"/>
                  </a:lnTo>
                  <a:lnTo>
                    <a:pt x="76" y="746"/>
                  </a:lnTo>
                  <a:lnTo>
                    <a:pt x="66" y="738"/>
                  </a:lnTo>
                  <a:lnTo>
                    <a:pt x="56" y="728"/>
                  </a:lnTo>
                  <a:lnTo>
                    <a:pt x="46" y="718"/>
                  </a:lnTo>
                  <a:lnTo>
                    <a:pt x="38" y="706"/>
                  </a:lnTo>
                  <a:lnTo>
                    <a:pt x="30" y="690"/>
                  </a:lnTo>
                  <a:lnTo>
                    <a:pt x="24" y="674"/>
                  </a:lnTo>
                  <a:lnTo>
                    <a:pt x="18" y="656"/>
                  </a:lnTo>
                  <a:lnTo>
                    <a:pt x="14" y="634"/>
                  </a:lnTo>
                  <a:lnTo>
                    <a:pt x="14" y="634"/>
                  </a:lnTo>
                  <a:lnTo>
                    <a:pt x="10" y="590"/>
                  </a:lnTo>
                  <a:lnTo>
                    <a:pt x="4" y="534"/>
                  </a:lnTo>
                  <a:lnTo>
                    <a:pt x="0" y="468"/>
                  </a:lnTo>
                  <a:lnTo>
                    <a:pt x="0" y="396"/>
                  </a:lnTo>
                  <a:lnTo>
                    <a:pt x="0" y="396"/>
                  </a:lnTo>
                  <a:lnTo>
                    <a:pt x="0" y="342"/>
                  </a:lnTo>
                  <a:lnTo>
                    <a:pt x="4" y="286"/>
                  </a:lnTo>
                  <a:lnTo>
                    <a:pt x="8" y="232"/>
                  </a:lnTo>
                  <a:lnTo>
                    <a:pt x="16" y="180"/>
                  </a:lnTo>
                  <a:lnTo>
                    <a:pt x="28" y="128"/>
                  </a:lnTo>
                  <a:lnTo>
                    <a:pt x="34" y="106"/>
                  </a:lnTo>
                  <a:lnTo>
                    <a:pt x="42" y="82"/>
                  </a:lnTo>
                  <a:lnTo>
                    <a:pt x="50" y="60"/>
                  </a:lnTo>
                  <a:lnTo>
                    <a:pt x="60" y="40"/>
                  </a:lnTo>
                  <a:lnTo>
                    <a:pt x="72" y="20"/>
                  </a:lnTo>
                  <a:lnTo>
                    <a:pt x="84" y="4"/>
                  </a:lnTo>
                  <a:lnTo>
                    <a:pt x="84" y="4"/>
                  </a:lnTo>
                  <a:lnTo>
                    <a:pt x="88" y="0"/>
                  </a:lnTo>
                  <a:lnTo>
                    <a:pt x="92" y="0"/>
                  </a:lnTo>
                  <a:lnTo>
                    <a:pt x="92" y="0"/>
                  </a:lnTo>
                  <a:lnTo>
                    <a:pt x="206" y="8"/>
                  </a:lnTo>
                  <a:lnTo>
                    <a:pt x="270" y="12"/>
                  </a:lnTo>
                  <a:lnTo>
                    <a:pt x="270" y="12"/>
                  </a:lnTo>
                  <a:lnTo>
                    <a:pt x="276" y="16"/>
                  </a:lnTo>
                  <a:lnTo>
                    <a:pt x="280" y="20"/>
                  </a:lnTo>
                  <a:lnTo>
                    <a:pt x="280" y="20"/>
                  </a:lnTo>
                  <a:lnTo>
                    <a:pt x="288" y="54"/>
                  </a:lnTo>
                  <a:lnTo>
                    <a:pt x="296" y="94"/>
                  </a:lnTo>
                  <a:lnTo>
                    <a:pt x="306" y="144"/>
                  </a:lnTo>
                  <a:lnTo>
                    <a:pt x="316" y="202"/>
                  </a:lnTo>
                  <a:lnTo>
                    <a:pt x="324" y="268"/>
                  </a:lnTo>
                  <a:lnTo>
                    <a:pt x="330" y="338"/>
                  </a:lnTo>
                  <a:lnTo>
                    <a:pt x="332" y="408"/>
                  </a:lnTo>
                  <a:lnTo>
                    <a:pt x="332" y="408"/>
                  </a:lnTo>
                  <a:lnTo>
                    <a:pt x="330" y="458"/>
                  </a:lnTo>
                  <a:lnTo>
                    <a:pt x="326" y="508"/>
                  </a:lnTo>
                  <a:lnTo>
                    <a:pt x="320" y="556"/>
                  </a:lnTo>
                  <a:lnTo>
                    <a:pt x="314" y="578"/>
                  </a:lnTo>
                  <a:lnTo>
                    <a:pt x="308" y="600"/>
                  </a:lnTo>
                  <a:lnTo>
                    <a:pt x="300" y="622"/>
                  </a:lnTo>
                  <a:lnTo>
                    <a:pt x="292" y="642"/>
                  </a:lnTo>
                  <a:lnTo>
                    <a:pt x="282" y="660"/>
                  </a:lnTo>
                  <a:lnTo>
                    <a:pt x="270" y="678"/>
                  </a:lnTo>
                  <a:lnTo>
                    <a:pt x="258" y="694"/>
                  </a:lnTo>
                  <a:lnTo>
                    <a:pt x="244" y="710"/>
                  </a:lnTo>
                  <a:lnTo>
                    <a:pt x="228" y="722"/>
                  </a:lnTo>
                  <a:lnTo>
                    <a:pt x="210" y="734"/>
                  </a:lnTo>
                  <a:lnTo>
                    <a:pt x="210" y="734"/>
                  </a:lnTo>
                  <a:lnTo>
                    <a:pt x="208" y="736"/>
                  </a:lnTo>
                  <a:lnTo>
                    <a:pt x="204" y="736"/>
                  </a:lnTo>
                  <a:lnTo>
                    <a:pt x="200" y="734"/>
                  </a:lnTo>
                  <a:lnTo>
                    <a:pt x="198" y="732"/>
                  </a:lnTo>
                  <a:lnTo>
                    <a:pt x="198" y="732"/>
                  </a:lnTo>
                  <a:lnTo>
                    <a:pt x="196" y="728"/>
                  </a:lnTo>
                  <a:lnTo>
                    <a:pt x="196" y="724"/>
                  </a:lnTo>
                  <a:lnTo>
                    <a:pt x="198" y="720"/>
                  </a:lnTo>
                  <a:lnTo>
                    <a:pt x="200" y="718"/>
                  </a:lnTo>
                  <a:lnTo>
                    <a:pt x="200" y="718"/>
                  </a:lnTo>
                  <a:lnTo>
                    <a:pt x="216" y="708"/>
                  </a:lnTo>
                  <a:lnTo>
                    <a:pt x="230" y="696"/>
                  </a:lnTo>
                  <a:lnTo>
                    <a:pt x="242" y="682"/>
                  </a:lnTo>
                  <a:lnTo>
                    <a:pt x="254" y="666"/>
                  </a:lnTo>
                  <a:lnTo>
                    <a:pt x="264" y="650"/>
                  </a:lnTo>
                  <a:lnTo>
                    <a:pt x="274" y="632"/>
                  </a:lnTo>
                  <a:lnTo>
                    <a:pt x="282" y="614"/>
                  </a:lnTo>
                  <a:lnTo>
                    <a:pt x="288" y="594"/>
                  </a:lnTo>
                  <a:lnTo>
                    <a:pt x="300" y="552"/>
                  </a:lnTo>
                  <a:lnTo>
                    <a:pt x="306" y="506"/>
                  </a:lnTo>
                  <a:lnTo>
                    <a:pt x="310" y="458"/>
                  </a:lnTo>
                  <a:lnTo>
                    <a:pt x="312" y="408"/>
                  </a:lnTo>
                  <a:lnTo>
                    <a:pt x="312" y="408"/>
                  </a:lnTo>
                  <a:lnTo>
                    <a:pt x="310" y="338"/>
                  </a:lnTo>
                  <a:lnTo>
                    <a:pt x="304" y="270"/>
                  </a:lnTo>
                  <a:lnTo>
                    <a:pt x="296" y="204"/>
                  </a:lnTo>
                  <a:lnTo>
                    <a:pt x="286" y="146"/>
                  </a:lnTo>
                  <a:lnTo>
                    <a:pt x="286" y="146"/>
                  </a:lnTo>
                  <a:lnTo>
                    <a:pt x="272" y="74"/>
                  </a:lnTo>
                  <a:lnTo>
                    <a:pt x="262" y="32"/>
                  </a:lnTo>
                  <a:lnTo>
                    <a:pt x="262" y="32"/>
                  </a:lnTo>
                  <a:lnTo>
                    <a:pt x="190" y="28"/>
                  </a:lnTo>
                  <a:lnTo>
                    <a:pt x="96" y="20"/>
                  </a:lnTo>
                  <a:lnTo>
                    <a:pt x="96" y="20"/>
                  </a:lnTo>
                  <a:lnTo>
                    <a:pt x="86" y="36"/>
                  </a:lnTo>
                  <a:lnTo>
                    <a:pt x="76" y="54"/>
                  </a:lnTo>
                  <a:lnTo>
                    <a:pt x="68" y="74"/>
                  </a:lnTo>
                  <a:lnTo>
                    <a:pt x="60" y="94"/>
                  </a:lnTo>
                  <a:lnTo>
                    <a:pt x="46" y="138"/>
                  </a:lnTo>
                  <a:lnTo>
                    <a:pt x="36" y="186"/>
                  </a:lnTo>
                  <a:lnTo>
                    <a:pt x="28" y="238"/>
                  </a:lnTo>
                  <a:lnTo>
                    <a:pt x="24" y="290"/>
                  </a:lnTo>
                  <a:lnTo>
                    <a:pt x="20" y="342"/>
                  </a:lnTo>
                  <a:lnTo>
                    <a:pt x="20" y="396"/>
                  </a:lnTo>
                  <a:lnTo>
                    <a:pt x="20" y="396"/>
                  </a:lnTo>
                  <a:lnTo>
                    <a:pt x="20" y="466"/>
                  </a:lnTo>
                  <a:lnTo>
                    <a:pt x="24" y="532"/>
                  </a:lnTo>
                  <a:lnTo>
                    <a:pt x="30" y="588"/>
                  </a:lnTo>
                  <a:lnTo>
                    <a:pt x="34" y="630"/>
                  </a:lnTo>
                  <a:lnTo>
                    <a:pt x="34" y="630"/>
                  </a:lnTo>
                  <a:lnTo>
                    <a:pt x="38" y="650"/>
                  </a:lnTo>
                  <a:lnTo>
                    <a:pt x="44" y="668"/>
                  </a:lnTo>
                  <a:lnTo>
                    <a:pt x="48" y="682"/>
                  </a:lnTo>
                  <a:lnTo>
                    <a:pt x="56" y="696"/>
                  </a:lnTo>
                  <a:lnTo>
                    <a:pt x="62" y="706"/>
                  </a:lnTo>
                  <a:lnTo>
                    <a:pt x="70" y="714"/>
                  </a:lnTo>
                  <a:lnTo>
                    <a:pt x="78" y="722"/>
                  </a:lnTo>
                  <a:lnTo>
                    <a:pt x="86" y="728"/>
                  </a:lnTo>
                  <a:lnTo>
                    <a:pt x="86" y="728"/>
                  </a:lnTo>
                  <a:lnTo>
                    <a:pt x="104" y="736"/>
                  </a:lnTo>
                  <a:lnTo>
                    <a:pt x="124" y="740"/>
                  </a:lnTo>
                  <a:lnTo>
                    <a:pt x="144" y="742"/>
                  </a:lnTo>
                  <a:lnTo>
                    <a:pt x="162" y="742"/>
                  </a:lnTo>
                  <a:lnTo>
                    <a:pt x="162" y="742"/>
                  </a:lnTo>
                  <a:lnTo>
                    <a:pt x="168" y="744"/>
                  </a:lnTo>
                  <a:lnTo>
                    <a:pt x="168" y="744"/>
                  </a:lnTo>
                  <a:lnTo>
                    <a:pt x="212" y="768"/>
                  </a:lnTo>
                  <a:lnTo>
                    <a:pt x="256" y="786"/>
                  </a:lnTo>
                  <a:lnTo>
                    <a:pt x="302" y="802"/>
                  </a:lnTo>
                  <a:lnTo>
                    <a:pt x="348" y="816"/>
                  </a:lnTo>
                  <a:lnTo>
                    <a:pt x="394" y="826"/>
                  </a:lnTo>
                  <a:lnTo>
                    <a:pt x="440" y="832"/>
                  </a:lnTo>
                  <a:lnTo>
                    <a:pt x="486" y="836"/>
                  </a:lnTo>
                  <a:lnTo>
                    <a:pt x="532" y="836"/>
                  </a:lnTo>
                  <a:lnTo>
                    <a:pt x="532" y="836"/>
                  </a:lnTo>
                  <a:lnTo>
                    <a:pt x="580" y="836"/>
                  </a:lnTo>
                  <a:lnTo>
                    <a:pt x="628" y="832"/>
                  </a:lnTo>
                  <a:lnTo>
                    <a:pt x="676" y="826"/>
                  </a:lnTo>
                  <a:lnTo>
                    <a:pt x="722" y="816"/>
                  </a:lnTo>
                  <a:lnTo>
                    <a:pt x="766" y="806"/>
                  </a:lnTo>
                  <a:lnTo>
                    <a:pt x="808" y="792"/>
                  </a:lnTo>
                  <a:lnTo>
                    <a:pt x="850" y="778"/>
                  </a:lnTo>
                  <a:lnTo>
                    <a:pt x="888" y="764"/>
                  </a:lnTo>
                  <a:lnTo>
                    <a:pt x="926" y="746"/>
                  </a:lnTo>
                  <a:lnTo>
                    <a:pt x="960" y="728"/>
                  </a:lnTo>
                  <a:lnTo>
                    <a:pt x="992" y="710"/>
                  </a:lnTo>
                  <a:lnTo>
                    <a:pt x="1020" y="692"/>
                  </a:lnTo>
                  <a:lnTo>
                    <a:pt x="1046" y="672"/>
                  </a:lnTo>
                  <a:lnTo>
                    <a:pt x="1070" y="654"/>
                  </a:lnTo>
                  <a:lnTo>
                    <a:pt x="1090" y="634"/>
                  </a:lnTo>
                  <a:lnTo>
                    <a:pt x="1106" y="616"/>
                  </a:lnTo>
                  <a:lnTo>
                    <a:pt x="1106" y="616"/>
                  </a:lnTo>
                  <a:lnTo>
                    <a:pt x="1112" y="606"/>
                  </a:lnTo>
                  <a:lnTo>
                    <a:pt x="1116" y="596"/>
                  </a:lnTo>
                  <a:lnTo>
                    <a:pt x="1124" y="572"/>
                  </a:lnTo>
                  <a:lnTo>
                    <a:pt x="1130" y="544"/>
                  </a:lnTo>
                  <a:lnTo>
                    <a:pt x="1132" y="512"/>
                  </a:lnTo>
                  <a:lnTo>
                    <a:pt x="1132" y="512"/>
                  </a:lnTo>
                  <a:lnTo>
                    <a:pt x="1130" y="472"/>
                  </a:lnTo>
                  <a:lnTo>
                    <a:pt x="1124" y="430"/>
                  </a:lnTo>
                  <a:lnTo>
                    <a:pt x="1116" y="386"/>
                  </a:lnTo>
                  <a:lnTo>
                    <a:pt x="1106" y="340"/>
                  </a:lnTo>
                  <a:lnTo>
                    <a:pt x="1094" y="294"/>
                  </a:lnTo>
                  <a:lnTo>
                    <a:pt x="1080" y="248"/>
                  </a:lnTo>
                  <a:lnTo>
                    <a:pt x="1050" y="156"/>
                  </a:lnTo>
                  <a:lnTo>
                    <a:pt x="1050" y="156"/>
                  </a:lnTo>
                  <a:lnTo>
                    <a:pt x="1050" y="156"/>
                  </a:lnTo>
                  <a:lnTo>
                    <a:pt x="1050" y="152"/>
                  </a:lnTo>
                  <a:lnTo>
                    <a:pt x="1050" y="148"/>
                  </a:lnTo>
                  <a:lnTo>
                    <a:pt x="1052" y="144"/>
                  </a:lnTo>
                  <a:lnTo>
                    <a:pt x="1056" y="142"/>
                  </a:lnTo>
                  <a:lnTo>
                    <a:pt x="1056" y="142"/>
                  </a:lnTo>
                  <a:lnTo>
                    <a:pt x="1060" y="142"/>
                  </a:lnTo>
                  <a:lnTo>
                    <a:pt x="1064" y="144"/>
                  </a:lnTo>
                  <a:lnTo>
                    <a:pt x="1066" y="146"/>
                  </a:lnTo>
                  <a:lnTo>
                    <a:pt x="1068" y="148"/>
                  </a:lnTo>
                  <a:lnTo>
                    <a:pt x="1068" y="148"/>
                  </a:lnTo>
                  <a:lnTo>
                    <a:pt x="1100" y="242"/>
                  </a:lnTo>
                  <a:lnTo>
                    <a:pt x="1114" y="288"/>
                  </a:lnTo>
                  <a:lnTo>
                    <a:pt x="1126" y="336"/>
                  </a:lnTo>
                  <a:lnTo>
                    <a:pt x="1136" y="382"/>
                  </a:lnTo>
                  <a:lnTo>
                    <a:pt x="1144" y="428"/>
                  </a:lnTo>
                  <a:lnTo>
                    <a:pt x="1150" y="470"/>
                  </a:lnTo>
                  <a:lnTo>
                    <a:pt x="1152" y="512"/>
                  </a:lnTo>
                  <a:lnTo>
                    <a:pt x="1152" y="512"/>
                  </a:lnTo>
                  <a:lnTo>
                    <a:pt x="1150" y="546"/>
                  </a:lnTo>
                  <a:lnTo>
                    <a:pt x="1144" y="576"/>
                  </a:lnTo>
                  <a:lnTo>
                    <a:pt x="1140" y="592"/>
                  </a:lnTo>
                  <a:lnTo>
                    <a:pt x="1136" y="604"/>
                  </a:lnTo>
                  <a:lnTo>
                    <a:pt x="1128" y="618"/>
                  </a:lnTo>
                  <a:lnTo>
                    <a:pt x="1122" y="628"/>
                  </a:lnTo>
                  <a:lnTo>
                    <a:pt x="1122" y="628"/>
                  </a:lnTo>
                  <a:lnTo>
                    <a:pt x="1104" y="648"/>
                  </a:lnTo>
                  <a:lnTo>
                    <a:pt x="1084" y="668"/>
                  </a:lnTo>
                  <a:lnTo>
                    <a:pt x="1060" y="688"/>
                  </a:lnTo>
                  <a:lnTo>
                    <a:pt x="1032" y="708"/>
                  </a:lnTo>
                  <a:lnTo>
                    <a:pt x="1002" y="728"/>
                  </a:lnTo>
                  <a:lnTo>
                    <a:pt x="970" y="746"/>
                  </a:lnTo>
                  <a:lnTo>
                    <a:pt x="934" y="764"/>
                  </a:lnTo>
                  <a:lnTo>
                    <a:pt x="896" y="782"/>
                  </a:lnTo>
                  <a:lnTo>
                    <a:pt x="856" y="798"/>
                  </a:lnTo>
                  <a:lnTo>
                    <a:pt x="814" y="812"/>
                  </a:lnTo>
                  <a:lnTo>
                    <a:pt x="770" y="824"/>
                  </a:lnTo>
                  <a:lnTo>
                    <a:pt x="726" y="836"/>
                  </a:lnTo>
                  <a:lnTo>
                    <a:pt x="678" y="844"/>
                  </a:lnTo>
                  <a:lnTo>
                    <a:pt x="630" y="852"/>
                  </a:lnTo>
                  <a:lnTo>
                    <a:pt x="582" y="856"/>
                  </a:lnTo>
                  <a:lnTo>
                    <a:pt x="532" y="858"/>
                  </a:lnTo>
                  <a:lnTo>
                    <a:pt x="532" y="858"/>
                  </a:lnTo>
                  <a:lnTo>
                    <a:pt x="486" y="856"/>
                  </a:lnTo>
                  <a:lnTo>
                    <a:pt x="438" y="852"/>
                  </a:lnTo>
                  <a:lnTo>
                    <a:pt x="392" y="846"/>
                  </a:lnTo>
                  <a:lnTo>
                    <a:pt x="344" y="836"/>
                  </a:lnTo>
                  <a:lnTo>
                    <a:pt x="298" y="822"/>
                  </a:lnTo>
                  <a:lnTo>
                    <a:pt x="252" y="806"/>
                  </a:lnTo>
                  <a:lnTo>
                    <a:pt x="206" y="786"/>
                  </a:lnTo>
                  <a:lnTo>
                    <a:pt x="160" y="762"/>
                  </a:lnTo>
                  <a:lnTo>
                    <a:pt x="160" y="76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227762" y="4789091"/>
              <a:ext cx="501650" cy="1235075"/>
            </a:xfrm>
            <a:custGeom>
              <a:avLst/>
              <a:gdLst>
                <a:gd name="T0" fmla="*/ 272 w 316"/>
                <a:gd name="T1" fmla="*/ 778 h 778"/>
                <a:gd name="T2" fmla="*/ 266 w 316"/>
                <a:gd name="T3" fmla="*/ 774 h 778"/>
                <a:gd name="T4" fmla="*/ 264 w 316"/>
                <a:gd name="T5" fmla="*/ 766 h 778"/>
                <a:gd name="T6" fmla="*/ 278 w 316"/>
                <a:gd name="T7" fmla="*/ 704 h 778"/>
                <a:gd name="T8" fmla="*/ 294 w 316"/>
                <a:gd name="T9" fmla="*/ 582 h 778"/>
                <a:gd name="T10" fmla="*/ 296 w 316"/>
                <a:gd name="T11" fmla="*/ 524 h 778"/>
                <a:gd name="T12" fmla="*/ 292 w 316"/>
                <a:gd name="T13" fmla="*/ 446 h 778"/>
                <a:gd name="T14" fmla="*/ 284 w 316"/>
                <a:gd name="T15" fmla="*/ 374 h 778"/>
                <a:gd name="T16" fmla="*/ 270 w 316"/>
                <a:gd name="T17" fmla="*/ 304 h 778"/>
                <a:gd name="T18" fmla="*/ 252 w 316"/>
                <a:gd name="T19" fmla="*/ 242 h 778"/>
                <a:gd name="T20" fmla="*/ 208 w 316"/>
                <a:gd name="T21" fmla="*/ 136 h 778"/>
                <a:gd name="T22" fmla="*/ 162 w 316"/>
                <a:gd name="T23" fmla="*/ 62 h 778"/>
                <a:gd name="T24" fmla="*/ 148 w 316"/>
                <a:gd name="T25" fmla="*/ 46 h 778"/>
                <a:gd name="T26" fmla="*/ 122 w 316"/>
                <a:gd name="T27" fmla="*/ 26 h 778"/>
                <a:gd name="T28" fmla="*/ 112 w 316"/>
                <a:gd name="T29" fmla="*/ 22 h 778"/>
                <a:gd name="T30" fmla="*/ 96 w 316"/>
                <a:gd name="T31" fmla="*/ 20 h 778"/>
                <a:gd name="T32" fmla="*/ 66 w 316"/>
                <a:gd name="T33" fmla="*/ 26 h 778"/>
                <a:gd name="T34" fmla="*/ 46 w 316"/>
                <a:gd name="T35" fmla="*/ 40 h 778"/>
                <a:gd name="T36" fmla="*/ 32 w 316"/>
                <a:gd name="T37" fmla="*/ 56 h 778"/>
                <a:gd name="T38" fmla="*/ 22 w 316"/>
                <a:gd name="T39" fmla="*/ 72 h 778"/>
                <a:gd name="T40" fmla="*/ 20 w 316"/>
                <a:gd name="T41" fmla="*/ 82 h 778"/>
                <a:gd name="T42" fmla="*/ 14 w 316"/>
                <a:gd name="T43" fmla="*/ 88 h 778"/>
                <a:gd name="T44" fmla="*/ 6 w 316"/>
                <a:gd name="T45" fmla="*/ 88 h 778"/>
                <a:gd name="T46" fmla="*/ 2 w 316"/>
                <a:gd name="T47" fmla="*/ 86 h 778"/>
                <a:gd name="T48" fmla="*/ 0 w 316"/>
                <a:gd name="T49" fmla="*/ 80 h 778"/>
                <a:gd name="T50" fmla="*/ 0 w 316"/>
                <a:gd name="T51" fmla="*/ 76 h 778"/>
                <a:gd name="T52" fmla="*/ 10 w 316"/>
                <a:gd name="T53" fmla="*/ 52 h 778"/>
                <a:gd name="T54" fmla="*/ 20 w 316"/>
                <a:gd name="T55" fmla="*/ 38 h 778"/>
                <a:gd name="T56" fmla="*/ 50 w 316"/>
                <a:gd name="T57" fmla="*/ 12 h 778"/>
                <a:gd name="T58" fmla="*/ 70 w 316"/>
                <a:gd name="T59" fmla="*/ 4 h 778"/>
                <a:gd name="T60" fmla="*/ 96 w 316"/>
                <a:gd name="T61" fmla="*/ 0 h 778"/>
                <a:gd name="T62" fmla="*/ 114 w 316"/>
                <a:gd name="T63" fmla="*/ 2 h 778"/>
                <a:gd name="T64" fmla="*/ 130 w 316"/>
                <a:gd name="T65" fmla="*/ 8 h 778"/>
                <a:gd name="T66" fmla="*/ 162 w 316"/>
                <a:gd name="T67" fmla="*/ 32 h 778"/>
                <a:gd name="T68" fmla="*/ 178 w 316"/>
                <a:gd name="T69" fmla="*/ 50 h 778"/>
                <a:gd name="T70" fmla="*/ 210 w 316"/>
                <a:gd name="T71" fmla="*/ 98 h 778"/>
                <a:gd name="T72" fmla="*/ 242 w 316"/>
                <a:gd name="T73" fmla="*/ 160 h 778"/>
                <a:gd name="T74" fmla="*/ 258 w 316"/>
                <a:gd name="T75" fmla="*/ 196 h 778"/>
                <a:gd name="T76" fmla="*/ 284 w 316"/>
                <a:gd name="T77" fmla="*/ 278 h 778"/>
                <a:gd name="T78" fmla="*/ 304 w 316"/>
                <a:gd name="T79" fmla="*/ 370 h 778"/>
                <a:gd name="T80" fmla="*/ 314 w 316"/>
                <a:gd name="T81" fmla="*/ 470 h 778"/>
                <a:gd name="T82" fmla="*/ 316 w 316"/>
                <a:gd name="T83" fmla="*/ 524 h 778"/>
                <a:gd name="T84" fmla="*/ 308 w 316"/>
                <a:gd name="T85" fmla="*/ 644 h 778"/>
                <a:gd name="T86" fmla="*/ 284 w 316"/>
                <a:gd name="T87" fmla="*/ 772 h 778"/>
                <a:gd name="T88" fmla="*/ 280 w 316"/>
                <a:gd name="T89" fmla="*/ 776 h 778"/>
                <a:gd name="T90" fmla="*/ 274 w 316"/>
                <a:gd name="T91" fmla="*/ 778 h 778"/>
                <a:gd name="T92" fmla="*/ 272 w 316"/>
                <a:gd name="T93" fmla="*/ 77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778">
                  <a:moveTo>
                    <a:pt x="272" y="778"/>
                  </a:moveTo>
                  <a:lnTo>
                    <a:pt x="272" y="778"/>
                  </a:lnTo>
                  <a:lnTo>
                    <a:pt x="268" y="776"/>
                  </a:lnTo>
                  <a:lnTo>
                    <a:pt x="266" y="774"/>
                  </a:lnTo>
                  <a:lnTo>
                    <a:pt x="264" y="770"/>
                  </a:lnTo>
                  <a:lnTo>
                    <a:pt x="264" y="766"/>
                  </a:lnTo>
                  <a:lnTo>
                    <a:pt x="264" y="766"/>
                  </a:lnTo>
                  <a:lnTo>
                    <a:pt x="278" y="704"/>
                  </a:lnTo>
                  <a:lnTo>
                    <a:pt x="288" y="642"/>
                  </a:lnTo>
                  <a:lnTo>
                    <a:pt x="294" y="582"/>
                  </a:lnTo>
                  <a:lnTo>
                    <a:pt x="296" y="524"/>
                  </a:lnTo>
                  <a:lnTo>
                    <a:pt x="296" y="524"/>
                  </a:lnTo>
                  <a:lnTo>
                    <a:pt x="296" y="484"/>
                  </a:lnTo>
                  <a:lnTo>
                    <a:pt x="292" y="446"/>
                  </a:lnTo>
                  <a:lnTo>
                    <a:pt x="288" y="410"/>
                  </a:lnTo>
                  <a:lnTo>
                    <a:pt x="284" y="374"/>
                  </a:lnTo>
                  <a:lnTo>
                    <a:pt x="278" y="338"/>
                  </a:lnTo>
                  <a:lnTo>
                    <a:pt x="270" y="304"/>
                  </a:lnTo>
                  <a:lnTo>
                    <a:pt x="262" y="272"/>
                  </a:lnTo>
                  <a:lnTo>
                    <a:pt x="252" y="242"/>
                  </a:lnTo>
                  <a:lnTo>
                    <a:pt x="232" y="186"/>
                  </a:lnTo>
                  <a:lnTo>
                    <a:pt x="208" y="136"/>
                  </a:lnTo>
                  <a:lnTo>
                    <a:pt x="186" y="96"/>
                  </a:lnTo>
                  <a:lnTo>
                    <a:pt x="162" y="62"/>
                  </a:lnTo>
                  <a:lnTo>
                    <a:pt x="162" y="62"/>
                  </a:lnTo>
                  <a:lnTo>
                    <a:pt x="148" y="46"/>
                  </a:lnTo>
                  <a:lnTo>
                    <a:pt x="134" y="34"/>
                  </a:lnTo>
                  <a:lnTo>
                    <a:pt x="122" y="26"/>
                  </a:lnTo>
                  <a:lnTo>
                    <a:pt x="112" y="22"/>
                  </a:lnTo>
                  <a:lnTo>
                    <a:pt x="112" y="22"/>
                  </a:lnTo>
                  <a:lnTo>
                    <a:pt x="96" y="20"/>
                  </a:lnTo>
                  <a:lnTo>
                    <a:pt x="96" y="20"/>
                  </a:lnTo>
                  <a:lnTo>
                    <a:pt x="80" y="22"/>
                  </a:lnTo>
                  <a:lnTo>
                    <a:pt x="66" y="26"/>
                  </a:lnTo>
                  <a:lnTo>
                    <a:pt x="56" y="32"/>
                  </a:lnTo>
                  <a:lnTo>
                    <a:pt x="46" y="40"/>
                  </a:lnTo>
                  <a:lnTo>
                    <a:pt x="38" y="48"/>
                  </a:lnTo>
                  <a:lnTo>
                    <a:pt x="32" y="56"/>
                  </a:lnTo>
                  <a:lnTo>
                    <a:pt x="22" y="72"/>
                  </a:lnTo>
                  <a:lnTo>
                    <a:pt x="22" y="72"/>
                  </a:lnTo>
                  <a:lnTo>
                    <a:pt x="20" y="82"/>
                  </a:lnTo>
                  <a:lnTo>
                    <a:pt x="20" y="82"/>
                  </a:lnTo>
                  <a:lnTo>
                    <a:pt x="18" y="86"/>
                  </a:lnTo>
                  <a:lnTo>
                    <a:pt x="14" y="88"/>
                  </a:lnTo>
                  <a:lnTo>
                    <a:pt x="10" y="88"/>
                  </a:lnTo>
                  <a:lnTo>
                    <a:pt x="6" y="88"/>
                  </a:lnTo>
                  <a:lnTo>
                    <a:pt x="6" y="88"/>
                  </a:lnTo>
                  <a:lnTo>
                    <a:pt x="2" y="86"/>
                  </a:lnTo>
                  <a:lnTo>
                    <a:pt x="0" y="84"/>
                  </a:lnTo>
                  <a:lnTo>
                    <a:pt x="0" y="80"/>
                  </a:lnTo>
                  <a:lnTo>
                    <a:pt x="0" y="76"/>
                  </a:lnTo>
                  <a:lnTo>
                    <a:pt x="0" y="76"/>
                  </a:lnTo>
                  <a:lnTo>
                    <a:pt x="4" y="64"/>
                  </a:lnTo>
                  <a:lnTo>
                    <a:pt x="10" y="52"/>
                  </a:lnTo>
                  <a:lnTo>
                    <a:pt x="20" y="38"/>
                  </a:lnTo>
                  <a:lnTo>
                    <a:pt x="20" y="38"/>
                  </a:lnTo>
                  <a:lnTo>
                    <a:pt x="32" y="24"/>
                  </a:lnTo>
                  <a:lnTo>
                    <a:pt x="50" y="12"/>
                  </a:lnTo>
                  <a:lnTo>
                    <a:pt x="60" y="8"/>
                  </a:lnTo>
                  <a:lnTo>
                    <a:pt x="70" y="4"/>
                  </a:lnTo>
                  <a:lnTo>
                    <a:pt x="82" y="0"/>
                  </a:lnTo>
                  <a:lnTo>
                    <a:pt x="96" y="0"/>
                  </a:lnTo>
                  <a:lnTo>
                    <a:pt x="96" y="0"/>
                  </a:lnTo>
                  <a:lnTo>
                    <a:pt x="114" y="2"/>
                  </a:lnTo>
                  <a:lnTo>
                    <a:pt x="114" y="2"/>
                  </a:lnTo>
                  <a:lnTo>
                    <a:pt x="130" y="8"/>
                  </a:lnTo>
                  <a:lnTo>
                    <a:pt x="146" y="18"/>
                  </a:lnTo>
                  <a:lnTo>
                    <a:pt x="162" y="32"/>
                  </a:lnTo>
                  <a:lnTo>
                    <a:pt x="178" y="50"/>
                  </a:lnTo>
                  <a:lnTo>
                    <a:pt x="178" y="50"/>
                  </a:lnTo>
                  <a:lnTo>
                    <a:pt x="194" y="72"/>
                  </a:lnTo>
                  <a:lnTo>
                    <a:pt x="210" y="98"/>
                  </a:lnTo>
                  <a:lnTo>
                    <a:pt x="226" y="128"/>
                  </a:lnTo>
                  <a:lnTo>
                    <a:pt x="242" y="160"/>
                  </a:lnTo>
                  <a:lnTo>
                    <a:pt x="242" y="160"/>
                  </a:lnTo>
                  <a:lnTo>
                    <a:pt x="258" y="196"/>
                  </a:lnTo>
                  <a:lnTo>
                    <a:pt x="272" y="236"/>
                  </a:lnTo>
                  <a:lnTo>
                    <a:pt x="284" y="278"/>
                  </a:lnTo>
                  <a:lnTo>
                    <a:pt x="294" y="322"/>
                  </a:lnTo>
                  <a:lnTo>
                    <a:pt x="304" y="370"/>
                  </a:lnTo>
                  <a:lnTo>
                    <a:pt x="310" y="420"/>
                  </a:lnTo>
                  <a:lnTo>
                    <a:pt x="314" y="470"/>
                  </a:lnTo>
                  <a:lnTo>
                    <a:pt x="316" y="524"/>
                  </a:lnTo>
                  <a:lnTo>
                    <a:pt x="316" y="524"/>
                  </a:lnTo>
                  <a:lnTo>
                    <a:pt x="314" y="584"/>
                  </a:lnTo>
                  <a:lnTo>
                    <a:pt x="308" y="644"/>
                  </a:lnTo>
                  <a:lnTo>
                    <a:pt x="298" y="708"/>
                  </a:lnTo>
                  <a:lnTo>
                    <a:pt x="284" y="772"/>
                  </a:lnTo>
                  <a:lnTo>
                    <a:pt x="284" y="772"/>
                  </a:lnTo>
                  <a:lnTo>
                    <a:pt x="280" y="776"/>
                  </a:lnTo>
                  <a:lnTo>
                    <a:pt x="274" y="778"/>
                  </a:lnTo>
                  <a:lnTo>
                    <a:pt x="274" y="778"/>
                  </a:lnTo>
                  <a:lnTo>
                    <a:pt x="272" y="778"/>
                  </a:lnTo>
                  <a:lnTo>
                    <a:pt x="272" y="7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userDrawn="1"/>
          </p:nvSpPr>
          <p:spPr bwMode="auto">
            <a:xfrm>
              <a:off x="6729412" y="5382816"/>
              <a:ext cx="962025" cy="796925"/>
            </a:xfrm>
            <a:custGeom>
              <a:avLst/>
              <a:gdLst>
                <a:gd name="T0" fmla="*/ 30 w 606"/>
                <a:gd name="T1" fmla="*/ 490 h 502"/>
                <a:gd name="T2" fmla="*/ 10 w 606"/>
                <a:gd name="T3" fmla="*/ 484 h 502"/>
                <a:gd name="T4" fmla="*/ 0 w 606"/>
                <a:gd name="T5" fmla="*/ 466 h 502"/>
                <a:gd name="T6" fmla="*/ 2 w 606"/>
                <a:gd name="T7" fmla="*/ 436 h 502"/>
                <a:gd name="T8" fmla="*/ 30 w 606"/>
                <a:gd name="T9" fmla="*/ 336 h 502"/>
                <a:gd name="T10" fmla="*/ 58 w 606"/>
                <a:gd name="T11" fmla="*/ 208 h 502"/>
                <a:gd name="T12" fmla="*/ 62 w 606"/>
                <a:gd name="T13" fmla="*/ 164 h 502"/>
                <a:gd name="T14" fmla="*/ 54 w 606"/>
                <a:gd name="T15" fmla="*/ 102 h 502"/>
                <a:gd name="T16" fmla="*/ 48 w 606"/>
                <a:gd name="T17" fmla="*/ 84 h 502"/>
                <a:gd name="T18" fmla="*/ 52 w 606"/>
                <a:gd name="T19" fmla="*/ 72 h 502"/>
                <a:gd name="T20" fmla="*/ 64 w 606"/>
                <a:gd name="T21" fmla="*/ 70 h 502"/>
                <a:gd name="T22" fmla="*/ 74 w 606"/>
                <a:gd name="T23" fmla="*/ 76 h 502"/>
                <a:gd name="T24" fmla="*/ 108 w 606"/>
                <a:gd name="T25" fmla="*/ 88 h 502"/>
                <a:gd name="T26" fmla="*/ 194 w 606"/>
                <a:gd name="T27" fmla="*/ 106 h 502"/>
                <a:gd name="T28" fmla="*/ 262 w 606"/>
                <a:gd name="T29" fmla="*/ 106 h 502"/>
                <a:gd name="T30" fmla="*/ 368 w 606"/>
                <a:gd name="T31" fmla="*/ 86 h 502"/>
                <a:gd name="T32" fmla="*/ 486 w 606"/>
                <a:gd name="T33" fmla="*/ 30 h 502"/>
                <a:gd name="T34" fmla="*/ 532 w 606"/>
                <a:gd name="T35" fmla="*/ 0 h 502"/>
                <a:gd name="T36" fmla="*/ 540 w 606"/>
                <a:gd name="T37" fmla="*/ 2 h 502"/>
                <a:gd name="T38" fmla="*/ 552 w 606"/>
                <a:gd name="T39" fmla="*/ 22 h 502"/>
                <a:gd name="T40" fmla="*/ 586 w 606"/>
                <a:gd name="T41" fmla="*/ 102 h 502"/>
                <a:gd name="T42" fmla="*/ 606 w 606"/>
                <a:gd name="T43" fmla="*/ 198 h 502"/>
                <a:gd name="T44" fmla="*/ 606 w 606"/>
                <a:gd name="T45" fmla="*/ 242 h 502"/>
                <a:gd name="T46" fmla="*/ 588 w 606"/>
                <a:gd name="T47" fmla="*/ 312 h 502"/>
                <a:gd name="T48" fmla="*/ 544 w 606"/>
                <a:gd name="T49" fmla="*/ 376 h 502"/>
                <a:gd name="T50" fmla="*/ 502 w 606"/>
                <a:gd name="T51" fmla="*/ 410 h 502"/>
                <a:gd name="T52" fmla="*/ 436 w 606"/>
                <a:gd name="T53" fmla="*/ 448 h 502"/>
                <a:gd name="T54" fmla="*/ 340 w 606"/>
                <a:gd name="T55" fmla="*/ 480 h 502"/>
                <a:gd name="T56" fmla="*/ 196 w 606"/>
                <a:gd name="T57" fmla="*/ 500 h 502"/>
                <a:gd name="T58" fmla="*/ 102 w 606"/>
                <a:gd name="T59" fmla="*/ 500 h 502"/>
                <a:gd name="T60" fmla="*/ 62 w 606"/>
                <a:gd name="T61" fmla="*/ 476 h 502"/>
                <a:gd name="T62" fmla="*/ 152 w 606"/>
                <a:gd name="T63" fmla="*/ 482 h 502"/>
                <a:gd name="T64" fmla="*/ 240 w 606"/>
                <a:gd name="T65" fmla="*/ 476 h 502"/>
                <a:gd name="T66" fmla="*/ 382 w 606"/>
                <a:gd name="T67" fmla="*/ 446 h 502"/>
                <a:gd name="T68" fmla="*/ 450 w 606"/>
                <a:gd name="T69" fmla="*/ 418 h 502"/>
                <a:gd name="T70" fmla="*/ 510 w 606"/>
                <a:gd name="T71" fmla="*/ 380 h 502"/>
                <a:gd name="T72" fmla="*/ 546 w 606"/>
                <a:gd name="T73" fmla="*/ 344 h 502"/>
                <a:gd name="T74" fmla="*/ 576 w 606"/>
                <a:gd name="T75" fmla="*/ 282 h 502"/>
                <a:gd name="T76" fmla="*/ 586 w 606"/>
                <a:gd name="T77" fmla="*/ 218 h 502"/>
                <a:gd name="T78" fmla="*/ 580 w 606"/>
                <a:gd name="T79" fmla="*/ 160 h 502"/>
                <a:gd name="T80" fmla="*/ 558 w 606"/>
                <a:gd name="T81" fmla="*/ 84 h 502"/>
                <a:gd name="T82" fmla="*/ 534 w 606"/>
                <a:gd name="T83" fmla="*/ 32 h 502"/>
                <a:gd name="T84" fmla="*/ 488 w 606"/>
                <a:gd name="T85" fmla="*/ 52 h 502"/>
                <a:gd name="T86" fmla="*/ 370 w 606"/>
                <a:gd name="T87" fmla="*/ 106 h 502"/>
                <a:gd name="T88" fmla="*/ 262 w 606"/>
                <a:gd name="T89" fmla="*/ 126 h 502"/>
                <a:gd name="T90" fmla="*/ 204 w 606"/>
                <a:gd name="T91" fmla="*/ 126 h 502"/>
                <a:gd name="T92" fmla="*/ 136 w 606"/>
                <a:gd name="T93" fmla="*/ 118 h 502"/>
                <a:gd name="T94" fmla="*/ 74 w 606"/>
                <a:gd name="T95" fmla="*/ 98 h 502"/>
                <a:gd name="T96" fmla="*/ 82 w 606"/>
                <a:gd name="T97" fmla="*/ 164 h 502"/>
                <a:gd name="T98" fmla="*/ 72 w 606"/>
                <a:gd name="T99" fmla="*/ 256 h 502"/>
                <a:gd name="T100" fmla="*/ 50 w 606"/>
                <a:gd name="T101" fmla="*/ 342 h 502"/>
                <a:gd name="T102" fmla="*/ 20 w 606"/>
                <a:gd name="T103" fmla="*/ 460 h 502"/>
                <a:gd name="T104" fmla="*/ 20 w 606"/>
                <a:gd name="T105" fmla="*/ 466 h 502"/>
                <a:gd name="T106" fmla="*/ 62 w 606"/>
                <a:gd name="T107" fmla="*/ 47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6" h="502">
                  <a:moveTo>
                    <a:pt x="60" y="496"/>
                  </a:moveTo>
                  <a:lnTo>
                    <a:pt x="60" y="496"/>
                  </a:lnTo>
                  <a:lnTo>
                    <a:pt x="30" y="490"/>
                  </a:lnTo>
                  <a:lnTo>
                    <a:pt x="18" y="488"/>
                  </a:lnTo>
                  <a:lnTo>
                    <a:pt x="10" y="484"/>
                  </a:lnTo>
                  <a:lnTo>
                    <a:pt x="10" y="484"/>
                  </a:lnTo>
                  <a:lnTo>
                    <a:pt x="4" y="478"/>
                  </a:lnTo>
                  <a:lnTo>
                    <a:pt x="0" y="472"/>
                  </a:lnTo>
                  <a:lnTo>
                    <a:pt x="0" y="466"/>
                  </a:lnTo>
                  <a:lnTo>
                    <a:pt x="0" y="460"/>
                  </a:lnTo>
                  <a:lnTo>
                    <a:pt x="0" y="460"/>
                  </a:lnTo>
                  <a:lnTo>
                    <a:pt x="2" y="436"/>
                  </a:lnTo>
                  <a:lnTo>
                    <a:pt x="10" y="408"/>
                  </a:lnTo>
                  <a:lnTo>
                    <a:pt x="30" y="336"/>
                  </a:lnTo>
                  <a:lnTo>
                    <a:pt x="30" y="336"/>
                  </a:lnTo>
                  <a:lnTo>
                    <a:pt x="42" y="296"/>
                  </a:lnTo>
                  <a:lnTo>
                    <a:pt x="52" y="252"/>
                  </a:lnTo>
                  <a:lnTo>
                    <a:pt x="58" y="208"/>
                  </a:lnTo>
                  <a:lnTo>
                    <a:pt x="60" y="186"/>
                  </a:lnTo>
                  <a:lnTo>
                    <a:pt x="62" y="164"/>
                  </a:lnTo>
                  <a:lnTo>
                    <a:pt x="62" y="164"/>
                  </a:lnTo>
                  <a:lnTo>
                    <a:pt x="60" y="142"/>
                  </a:lnTo>
                  <a:lnTo>
                    <a:pt x="58" y="122"/>
                  </a:lnTo>
                  <a:lnTo>
                    <a:pt x="54" y="102"/>
                  </a:lnTo>
                  <a:lnTo>
                    <a:pt x="48" y="84"/>
                  </a:lnTo>
                  <a:lnTo>
                    <a:pt x="58" y="80"/>
                  </a:lnTo>
                  <a:lnTo>
                    <a:pt x="48" y="84"/>
                  </a:lnTo>
                  <a:lnTo>
                    <a:pt x="48" y="84"/>
                  </a:lnTo>
                  <a:lnTo>
                    <a:pt x="48" y="78"/>
                  </a:lnTo>
                  <a:lnTo>
                    <a:pt x="52" y="72"/>
                  </a:lnTo>
                  <a:lnTo>
                    <a:pt x="52" y="72"/>
                  </a:lnTo>
                  <a:lnTo>
                    <a:pt x="58" y="70"/>
                  </a:lnTo>
                  <a:lnTo>
                    <a:pt x="64" y="70"/>
                  </a:lnTo>
                  <a:lnTo>
                    <a:pt x="64" y="70"/>
                  </a:lnTo>
                  <a:lnTo>
                    <a:pt x="74" y="76"/>
                  </a:lnTo>
                  <a:lnTo>
                    <a:pt x="74" y="76"/>
                  </a:lnTo>
                  <a:lnTo>
                    <a:pt x="88" y="82"/>
                  </a:lnTo>
                  <a:lnTo>
                    <a:pt x="108" y="88"/>
                  </a:lnTo>
                  <a:lnTo>
                    <a:pt x="108" y="88"/>
                  </a:lnTo>
                  <a:lnTo>
                    <a:pt x="132" y="96"/>
                  </a:lnTo>
                  <a:lnTo>
                    <a:pt x="162" y="102"/>
                  </a:lnTo>
                  <a:lnTo>
                    <a:pt x="194" y="106"/>
                  </a:lnTo>
                  <a:lnTo>
                    <a:pt x="230" y="108"/>
                  </a:lnTo>
                  <a:lnTo>
                    <a:pt x="230" y="108"/>
                  </a:lnTo>
                  <a:lnTo>
                    <a:pt x="262" y="106"/>
                  </a:lnTo>
                  <a:lnTo>
                    <a:pt x="296" y="102"/>
                  </a:lnTo>
                  <a:lnTo>
                    <a:pt x="330" y="96"/>
                  </a:lnTo>
                  <a:lnTo>
                    <a:pt x="368" y="86"/>
                  </a:lnTo>
                  <a:lnTo>
                    <a:pt x="406" y="72"/>
                  </a:lnTo>
                  <a:lnTo>
                    <a:pt x="446" y="52"/>
                  </a:lnTo>
                  <a:lnTo>
                    <a:pt x="486" y="30"/>
                  </a:lnTo>
                  <a:lnTo>
                    <a:pt x="528" y="2"/>
                  </a:lnTo>
                  <a:lnTo>
                    <a:pt x="528" y="2"/>
                  </a:lnTo>
                  <a:lnTo>
                    <a:pt x="532" y="0"/>
                  </a:lnTo>
                  <a:lnTo>
                    <a:pt x="536" y="0"/>
                  </a:lnTo>
                  <a:lnTo>
                    <a:pt x="536" y="0"/>
                  </a:lnTo>
                  <a:lnTo>
                    <a:pt x="540" y="2"/>
                  </a:lnTo>
                  <a:lnTo>
                    <a:pt x="542" y="4"/>
                  </a:lnTo>
                  <a:lnTo>
                    <a:pt x="542" y="4"/>
                  </a:lnTo>
                  <a:lnTo>
                    <a:pt x="552" y="22"/>
                  </a:lnTo>
                  <a:lnTo>
                    <a:pt x="562" y="42"/>
                  </a:lnTo>
                  <a:lnTo>
                    <a:pt x="574" y="70"/>
                  </a:lnTo>
                  <a:lnTo>
                    <a:pt x="586" y="102"/>
                  </a:lnTo>
                  <a:lnTo>
                    <a:pt x="596" y="138"/>
                  </a:lnTo>
                  <a:lnTo>
                    <a:pt x="604" y="176"/>
                  </a:lnTo>
                  <a:lnTo>
                    <a:pt x="606" y="198"/>
                  </a:lnTo>
                  <a:lnTo>
                    <a:pt x="606" y="218"/>
                  </a:lnTo>
                  <a:lnTo>
                    <a:pt x="606" y="218"/>
                  </a:lnTo>
                  <a:lnTo>
                    <a:pt x="606" y="242"/>
                  </a:lnTo>
                  <a:lnTo>
                    <a:pt x="602" y="264"/>
                  </a:lnTo>
                  <a:lnTo>
                    <a:pt x="596" y="288"/>
                  </a:lnTo>
                  <a:lnTo>
                    <a:pt x="588" y="312"/>
                  </a:lnTo>
                  <a:lnTo>
                    <a:pt x="576" y="334"/>
                  </a:lnTo>
                  <a:lnTo>
                    <a:pt x="562" y="356"/>
                  </a:lnTo>
                  <a:lnTo>
                    <a:pt x="544" y="376"/>
                  </a:lnTo>
                  <a:lnTo>
                    <a:pt x="524" y="396"/>
                  </a:lnTo>
                  <a:lnTo>
                    <a:pt x="524" y="396"/>
                  </a:lnTo>
                  <a:lnTo>
                    <a:pt x="502" y="410"/>
                  </a:lnTo>
                  <a:lnTo>
                    <a:pt x="482" y="424"/>
                  </a:lnTo>
                  <a:lnTo>
                    <a:pt x="460" y="436"/>
                  </a:lnTo>
                  <a:lnTo>
                    <a:pt x="436" y="448"/>
                  </a:lnTo>
                  <a:lnTo>
                    <a:pt x="412" y="458"/>
                  </a:lnTo>
                  <a:lnTo>
                    <a:pt x="388" y="466"/>
                  </a:lnTo>
                  <a:lnTo>
                    <a:pt x="340" y="480"/>
                  </a:lnTo>
                  <a:lnTo>
                    <a:pt x="290" y="490"/>
                  </a:lnTo>
                  <a:lnTo>
                    <a:pt x="242" y="496"/>
                  </a:lnTo>
                  <a:lnTo>
                    <a:pt x="196" y="500"/>
                  </a:lnTo>
                  <a:lnTo>
                    <a:pt x="152" y="502"/>
                  </a:lnTo>
                  <a:lnTo>
                    <a:pt x="152" y="502"/>
                  </a:lnTo>
                  <a:lnTo>
                    <a:pt x="102" y="500"/>
                  </a:lnTo>
                  <a:lnTo>
                    <a:pt x="60" y="496"/>
                  </a:lnTo>
                  <a:lnTo>
                    <a:pt x="60" y="496"/>
                  </a:lnTo>
                  <a:close/>
                  <a:moveTo>
                    <a:pt x="62" y="476"/>
                  </a:moveTo>
                  <a:lnTo>
                    <a:pt x="62" y="476"/>
                  </a:lnTo>
                  <a:lnTo>
                    <a:pt x="102" y="480"/>
                  </a:lnTo>
                  <a:lnTo>
                    <a:pt x="152" y="482"/>
                  </a:lnTo>
                  <a:lnTo>
                    <a:pt x="152" y="482"/>
                  </a:lnTo>
                  <a:lnTo>
                    <a:pt x="194" y="480"/>
                  </a:lnTo>
                  <a:lnTo>
                    <a:pt x="240" y="476"/>
                  </a:lnTo>
                  <a:lnTo>
                    <a:pt x="288" y="470"/>
                  </a:lnTo>
                  <a:lnTo>
                    <a:pt x="334" y="460"/>
                  </a:lnTo>
                  <a:lnTo>
                    <a:pt x="382" y="446"/>
                  </a:lnTo>
                  <a:lnTo>
                    <a:pt x="406" y="438"/>
                  </a:lnTo>
                  <a:lnTo>
                    <a:pt x="428" y="430"/>
                  </a:lnTo>
                  <a:lnTo>
                    <a:pt x="450" y="418"/>
                  </a:lnTo>
                  <a:lnTo>
                    <a:pt x="472" y="408"/>
                  </a:lnTo>
                  <a:lnTo>
                    <a:pt x="492" y="394"/>
                  </a:lnTo>
                  <a:lnTo>
                    <a:pt x="510" y="380"/>
                  </a:lnTo>
                  <a:lnTo>
                    <a:pt x="510" y="380"/>
                  </a:lnTo>
                  <a:lnTo>
                    <a:pt x="530" y="362"/>
                  </a:lnTo>
                  <a:lnTo>
                    <a:pt x="546" y="344"/>
                  </a:lnTo>
                  <a:lnTo>
                    <a:pt x="560" y="324"/>
                  </a:lnTo>
                  <a:lnTo>
                    <a:pt x="570" y="304"/>
                  </a:lnTo>
                  <a:lnTo>
                    <a:pt x="576" y="282"/>
                  </a:lnTo>
                  <a:lnTo>
                    <a:pt x="582" y="262"/>
                  </a:lnTo>
                  <a:lnTo>
                    <a:pt x="584" y="240"/>
                  </a:lnTo>
                  <a:lnTo>
                    <a:pt x="586" y="218"/>
                  </a:lnTo>
                  <a:lnTo>
                    <a:pt x="586" y="218"/>
                  </a:lnTo>
                  <a:lnTo>
                    <a:pt x="584" y="190"/>
                  </a:lnTo>
                  <a:lnTo>
                    <a:pt x="580" y="160"/>
                  </a:lnTo>
                  <a:lnTo>
                    <a:pt x="574" y="134"/>
                  </a:lnTo>
                  <a:lnTo>
                    <a:pt x="566" y="108"/>
                  </a:lnTo>
                  <a:lnTo>
                    <a:pt x="558" y="84"/>
                  </a:lnTo>
                  <a:lnTo>
                    <a:pt x="550" y="64"/>
                  </a:lnTo>
                  <a:lnTo>
                    <a:pt x="534" y="32"/>
                  </a:lnTo>
                  <a:lnTo>
                    <a:pt x="534" y="32"/>
                  </a:lnTo>
                  <a:lnTo>
                    <a:pt x="530" y="24"/>
                  </a:lnTo>
                  <a:lnTo>
                    <a:pt x="530" y="24"/>
                  </a:lnTo>
                  <a:lnTo>
                    <a:pt x="488" y="52"/>
                  </a:lnTo>
                  <a:lnTo>
                    <a:pt x="448" y="74"/>
                  </a:lnTo>
                  <a:lnTo>
                    <a:pt x="408" y="92"/>
                  </a:lnTo>
                  <a:lnTo>
                    <a:pt x="370" y="106"/>
                  </a:lnTo>
                  <a:lnTo>
                    <a:pt x="332" y="116"/>
                  </a:lnTo>
                  <a:lnTo>
                    <a:pt x="296" y="122"/>
                  </a:lnTo>
                  <a:lnTo>
                    <a:pt x="262" y="126"/>
                  </a:lnTo>
                  <a:lnTo>
                    <a:pt x="230" y="128"/>
                  </a:lnTo>
                  <a:lnTo>
                    <a:pt x="230" y="128"/>
                  </a:lnTo>
                  <a:lnTo>
                    <a:pt x="204" y="126"/>
                  </a:lnTo>
                  <a:lnTo>
                    <a:pt x="180" y="124"/>
                  </a:lnTo>
                  <a:lnTo>
                    <a:pt x="156" y="122"/>
                  </a:lnTo>
                  <a:lnTo>
                    <a:pt x="136" y="118"/>
                  </a:lnTo>
                  <a:lnTo>
                    <a:pt x="100" y="108"/>
                  </a:lnTo>
                  <a:lnTo>
                    <a:pt x="74" y="98"/>
                  </a:lnTo>
                  <a:lnTo>
                    <a:pt x="74" y="98"/>
                  </a:lnTo>
                  <a:lnTo>
                    <a:pt x="80" y="130"/>
                  </a:lnTo>
                  <a:lnTo>
                    <a:pt x="82" y="164"/>
                  </a:lnTo>
                  <a:lnTo>
                    <a:pt x="82" y="164"/>
                  </a:lnTo>
                  <a:lnTo>
                    <a:pt x="80" y="186"/>
                  </a:lnTo>
                  <a:lnTo>
                    <a:pt x="78" y="210"/>
                  </a:lnTo>
                  <a:lnTo>
                    <a:pt x="72" y="256"/>
                  </a:lnTo>
                  <a:lnTo>
                    <a:pt x="62" y="300"/>
                  </a:lnTo>
                  <a:lnTo>
                    <a:pt x="50" y="342"/>
                  </a:lnTo>
                  <a:lnTo>
                    <a:pt x="50" y="342"/>
                  </a:lnTo>
                  <a:lnTo>
                    <a:pt x="28" y="414"/>
                  </a:lnTo>
                  <a:lnTo>
                    <a:pt x="22" y="442"/>
                  </a:lnTo>
                  <a:lnTo>
                    <a:pt x="20" y="460"/>
                  </a:lnTo>
                  <a:lnTo>
                    <a:pt x="20" y="460"/>
                  </a:lnTo>
                  <a:lnTo>
                    <a:pt x="20" y="466"/>
                  </a:lnTo>
                  <a:lnTo>
                    <a:pt x="20" y="466"/>
                  </a:lnTo>
                  <a:lnTo>
                    <a:pt x="34" y="470"/>
                  </a:lnTo>
                  <a:lnTo>
                    <a:pt x="62" y="476"/>
                  </a:lnTo>
                  <a:lnTo>
                    <a:pt x="62" y="47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6535737" y="4439841"/>
              <a:ext cx="819150" cy="114300"/>
            </a:xfrm>
            <a:custGeom>
              <a:avLst/>
              <a:gdLst>
                <a:gd name="T0" fmla="*/ 500 w 516"/>
                <a:gd name="T1" fmla="*/ 70 h 72"/>
                <a:gd name="T2" fmla="*/ 500 w 516"/>
                <a:gd name="T3" fmla="*/ 70 h 72"/>
                <a:gd name="T4" fmla="*/ 468 w 516"/>
                <a:gd name="T5" fmla="*/ 58 h 72"/>
                <a:gd name="T6" fmla="*/ 436 w 516"/>
                <a:gd name="T7" fmla="*/ 46 h 72"/>
                <a:gd name="T8" fmla="*/ 404 w 516"/>
                <a:gd name="T9" fmla="*/ 38 h 72"/>
                <a:gd name="T10" fmla="*/ 372 w 516"/>
                <a:gd name="T11" fmla="*/ 30 h 72"/>
                <a:gd name="T12" fmla="*/ 340 w 516"/>
                <a:gd name="T13" fmla="*/ 26 h 72"/>
                <a:gd name="T14" fmla="*/ 310 w 516"/>
                <a:gd name="T15" fmla="*/ 22 h 72"/>
                <a:gd name="T16" fmla="*/ 280 w 516"/>
                <a:gd name="T17" fmla="*/ 20 h 72"/>
                <a:gd name="T18" fmla="*/ 250 w 516"/>
                <a:gd name="T19" fmla="*/ 20 h 72"/>
                <a:gd name="T20" fmla="*/ 250 w 516"/>
                <a:gd name="T21" fmla="*/ 20 h 72"/>
                <a:gd name="T22" fmla="*/ 202 w 516"/>
                <a:gd name="T23" fmla="*/ 22 h 72"/>
                <a:gd name="T24" fmla="*/ 156 w 516"/>
                <a:gd name="T25" fmla="*/ 26 h 72"/>
                <a:gd name="T26" fmla="*/ 116 w 516"/>
                <a:gd name="T27" fmla="*/ 32 h 72"/>
                <a:gd name="T28" fmla="*/ 80 w 516"/>
                <a:gd name="T29" fmla="*/ 38 h 72"/>
                <a:gd name="T30" fmla="*/ 80 w 516"/>
                <a:gd name="T31" fmla="*/ 38 h 72"/>
                <a:gd name="T32" fmla="*/ 32 w 516"/>
                <a:gd name="T33" fmla="*/ 52 h 72"/>
                <a:gd name="T34" fmla="*/ 14 w 516"/>
                <a:gd name="T35" fmla="*/ 58 h 72"/>
                <a:gd name="T36" fmla="*/ 14 w 516"/>
                <a:gd name="T37" fmla="*/ 58 h 72"/>
                <a:gd name="T38" fmla="*/ 14 w 516"/>
                <a:gd name="T39" fmla="*/ 58 h 72"/>
                <a:gd name="T40" fmla="*/ 10 w 516"/>
                <a:gd name="T41" fmla="*/ 58 h 72"/>
                <a:gd name="T42" fmla="*/ 6 w 516"/>
                <a:gd name="T43" fmla="*/ 58 h 72"/>
                <a:gd name="T44" fmla="*/ 2 w 516"/>
                <a:gd name="T45" fmla="*/ 54 h 72"/>
                <a:gd name="T46" fmla="*/ 0 w 516"/>
                <a:gd name="T47" fmla="*/ 52 h 72"/>
                <a:gd name="T48" fmla="*/ 0 w 516"/>
                <a:gd name="T49" fmla="*/ 52 h 72"/>
                <a:gd name="T50" fmla="*/ 0 w 516"/>
                <a:gd name="T51" fmla="*/ 48 h 72"/>
                <a:gd name="T52" fmla="*/ 0 w 516"/>
                <a:gd name="T53" fmla="*/ 44 h 72"/>
                <a:gd name="T54" fmla="*/ 2 w 516"/>
                <a:gd name="T55" fmla="*/ 40 h 72"/>
                <a:gd name="T56" fmla="*/ 6 w 516"/>
                <a:gd name="T57" fmla="*/ 38 h 72"/>
                <a:gd name="T58" fmla="*/ 6 w 516"/>
                <a:gd name="T59" fmla="*/ 38 h 72"/>
                <a:gd name="T60" fmla="*/ 26 w 516"/>
                <a:gd name="T61" fmla="*/ 32 h 72"/>
                <a:gd name="T62" fmla="*/ 76 w 516"/>
                <a:gd name="T63" fmla="*/ 18 h 72"/>
                <a:gd name="T64" fmla="*/ 112 w 516"/>
                <a:gd name="T65" fmla="*/ 12 h 72"/>
                <a:gd name="T66" fmla="*/ 154 w 516"/>
                <a:gd name="T67" fmla="*/ 6 h 72"/>
                <a:gd name="T68" fmla="*/ 200 w 516"/>
                <a:gd name="T69" fmla="*/ 2 h 72"/>
                <a:gd name="T70" fmla="*/ 250 w 516"/>
                <a:gd name="T71" fmla="*/ 0 h 72"/>
                <a:gd name="T72" fmla="*/ 250 w 516"/>
                <a:gd name="T73" fmla="*/ 0 h 72"/>
                <a:gd name="T74" fmla="*/ 280 w 516"/>
                <a:gd name="T75" fmla="*/ 0 h 72"/>
                <a:gd name="T76" fmla="*/ 312 w 516"/>
                <a:gd name="T77" fmla="*/ 2 h 72"/>
                <a:gd name="T78" fmla="*/ 344 w 516"/>
                <a:gd name="T79" fmla="*/ 6 h 72"/>
                <a:gd name="T80" fmla="*/ 376 w 516"/>
                <a:gd name="T81" fmla="*/ 10 h 72"/>
                <a:gd name="T82" fmla="*/ 408 w 516"/>
                <a:gd name="T83" fmla="*/ 18 h 72"/>
                <a:gd name="T84" fmla="*/ 442 w 516"/>
                <a:gd name="T85" fmla="*/ 26 h 72"/>
                <a:gd name="T86" fmla="*/ 476 w 516"/>
                <a:gd name="T87" fmla="*/ 38 h 72"/>
                <a:gd name="T88" fmla="*/ 510 w 516"/>
                <a:gd name="T89" fmla="*/ 52 h 72"/>
                <a:gd name="T90" fmla="*/ 510 w 516"/>
                <a:gd name="T91" fmla="*/ 52 h 72"/>
                <a:gd name="T92" fmla="*/ 512 w 516"/>
                <a:gd name="T93" fmla="*/ 54 h 72"/>
                <a:gd name="T94" fmla="*/ 514 w 516"/>
                <a:gd name="T95" fmla="*/ 58 h 72"/>
                <a:gd name="T96" fmla="*/ 516 w 516"/>
                <a:gd name="T97" fmla="*/ 62 h 72"/>
                <a:gd name="T98" fmla="*/ 514 w 516"/>
                <a:gd name="T99" fmla="*/ 66 h 72"/>
                <a:gd name="T100" fmla="*/ 514 w 516"/>
                <a:gd name="T101" fmla="*/ 66 h 72"/>
                <a:gd name="T102" fmla="*/ 510 w 516"/>
                <a:gd name="T103" fmla="*/ 70 h 72"/>
                <a:gd name="T104" fmla="*/ 504 w 516"/>
                <a:gd name="T105" fmla="*/ 72 h 72"/>
                <a:gd name="T106" fmla="*/ 504 w 516"/>
                <a:gd name="T107" fmla="*/ 72 h 72"/>
                <a:gd name="T108" fmla="*/ 500 w 516"/>
                <a:gd name="T109" fmla="*/ 70 h 72"/>
                <a:gd name="T110" fmla="*/ 500 w 516"/>
                <a:gd name="T111"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6" h="72">
                  <a:moveTo>
                    <a:pt x="500" y="70"/>
                  </a:moveTo>
                  <a:lnTo>
                    <a:pt x="500" y="70"/>
                  </a:lnTo>
                  <a:lnTo>
                    <a:pt x="468" y="58"/>
                  </a:lnTo>
                  <a:lnTo>
                    <a:pt x="436" y="46"/>
                  </a:lnTo>
                  <a:lnTo>
                    <a:pt x="404" y="38"/>
                  </a:lnTo>
                  <a:lnTo>
                    <a:pt x="372" y="30"/>
                  </a:lnTo>
                  <a:lnTo>
                    <a:pt x="340" y="26"/>
                  </a:lnTo>
                  <a:lnTo>
                    <a:pt x="310" y="22"/>
                  </a:lnTo>
                  <a:lnTo>
                    <a:pt x="280" y="20"/>
                  </a:lnTo>
                  <a:lnTo>
                    <a:pt x="250" y="20"/>
                  </a:lnTo>
                  <a:lnTo>
                    <a:pt x="250" y="20"/>
                  </a:lnTo>
                  <a:lnTo>
                    <a:pt x="202" y="22"/>
                  </a:lnTo>
                  <a:lnTo>
                    <a:pt x="156" y="26"/>
                  </a:lnTo>
                  <a:lnTo>
                    <a:pt x="116" y="32"/>
                  </a:lnTo>
                  <a:lnTo>
                    <a:pt x="80" y="38"/>
                  </a:lnTo>
                  <a:lnTo>
                    <a:pt x="80" y="38"/>
                  </a:lnTo>
                  <a:lnTo>
                    <a:pt x="32" y="52"/>
                  </a:lnTo>
                  <a:lnTo>
                    <a:pt x="14" y="58"/>
                  </a:lnTo>
                  <a:lnTo>
                    <a:pt x="14" y="58"/>
                  </a:lnTo>
                  <a:lnTo>
                    <a:pt x="14" y="58"/>
                  </a:lnTo>
                  <a:lnTo>
                    <a:pt x="10" y="58"/>
                  </a:lnTo>
                  <a:lnTo>
                    <a:pt x="6" y="58"/>
                  </a:lnTo>
                  <a:lnTo>
                    <a:pt x="2" y="54"/>
                  </a:lnTo>
                  <a:lnTo>
                    <a:pt x="0" y="52"/>
                  </a:lnTo>
                  <a:lnTo>
                    <a:pt x="0" y="52"/>
                  </a:lnTo>
                  <a:lnTo>
                    <a:pt x="0" y="48"/>
                  </a:lnTo>
                  <a:lnTo>
                    <a:pt x="0" y="44"/>
                  </a:lnTo>
                  <a:lnTo>
                    <a:pt x="2" y="40"/>
                  </a:lnTo>
                  <a:lnTo>
                    <a:pt x="6" y="38"/>
                  </a:lnTo>
                  <a:lnTo>
                    <a:pt x="6" y="38"/>
                  </a:lnTo>
                  <a:lnTo>
                    <a:pt x="26" y="32"/>
                  </a:lnTo>
                  <a:lnTo>
                    <a:pt x="76" y="18"/>
                  </a:lnTo>
                  <a:lnTo>
                    <a:pt x="112" y="12"/>
                  </a:lnTo>
                  <a:lnTo>
                    <a:pt x="154" y="6"/>
                  </a:lnTo>
                  <a:lnTo>
                    <a:pt x="200" y="2"/>
                  </a:lnTo>
                  <a:lnTo>
                    <a:pt x="250" y="0"/>
                  </a:lnTo>
                  <a:lnTo>
                    <a:pt x="250" y="0"/>
                  </a:lnTo>
                  <a:lnTo>
                    <a:pt x="280" y="0"/>
                  </a:lnTo>
                  <a:lnTo>
                    <a:pt x="312" y="2"/>
                  </a:lnTo>
                  <a:lnTo>
                    <a:pt x="344" y="6"/>
                  </a:lnTo>
                  <a:lnTo>
                    <a:pt x="376" y="10"/>
                  </a:lnTo>
                  <a:lnTo>
                    <a:pt x="408" y="18"/>
                  </a:lnTo>
                  <a:lnTo>
                    <a:pt x="442" y="26"/>
                  </a:lnTo>
                  <a:lnTo>
                    <a:pt x="476" y="38"/>
                  </a:lnTo>
                  <a:lnTo>
                    <a:pt x="510" y="52"/>
                  </a:lnTo>
                  <a:lnTo>
                    <a:pt x="510" y="52"/>
                  </a:lnTo>
                  <a:lnTo>
                    <a:pt x="512" y="54"/>
                  </a:lnTo>
                  <a:lnTo>
                    <a:pt x="514" y="58"/>
                  </a:lnTo>
                  <a:lnTo>
                    <a:pt x="516" y="62"/>
                  </a:lnTo>
                  <a:lnTo>
                    <a:pt x="514" y="66"/>
                  </a:lnTo>
                  <a:lnTo>
                    <a:pt x="514" y="66"/>
                  </a:lnTo>
                  <a:lnTo>
                    <a:pt x="510" y="70"/>
                  </a:lnTo>
                  <a:lnTo>
                    <a:pt x="504" y="72"/>
                  </a:lnTo>
                  <a:lnTo>
                    <a:pt x="504" y="72"/>
                  </a:lnTo>
                  <a:lnTo>
                    <a:pt x="500" y="70"/>
                  </a:lnTo>
                  <a:lnTo>
                    <a:pt x="500" y="70"/>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6665912" y="4427141"/>
              <a:ext cx="1098550" cy="1054100"/>
            </a:xfrm>
            <a:custGeom>
              <a:avLst/>
              <a:gdLst>
                <a:gd name="T0" fmla="*/ 108 w 692"/>
                <a:gd name="T1" fmla="*/ 652 h 664"/>
                <a:gd name="T2" fmla="*/ 48 w 692"/>
                <a:gd name="T3" fmla="*/ 622 h 664"/>
                <a:gd name="T4" fmla="*/ 10 w 692"/>
                <a:gd name="T5" fmla="*/ 574 h 664"/>
                <a:gd name="T6" fmla="*/ 0 w 692"/>
                <a:gd name="T7" fmla="*/ 552 h 664"/>
                <a:gd name="T8" fmla="*/ 6 w 692"/>
                <a:gd name="T9" fmla="*/ 542 h 664"/>
                <a:gd name="T10" fmla="*/ 14 w 692"/>
                <a:gd name="T11" fmla="*/ 542 h 664"/>
                <a:gd name="T12" fmla="*/ 20 w 692"/>
                <a:gd name="T13" fmla="*/ 548 h 664"/>
                <a:gd name="T14" fmla="*/ 48 w 692"/>
                <a:gd name="T15" fmla="*/ 594 h 664"/>
                <a:gd name="T16" fmla="*/ 92 w 692"/>
                <a:gd name="T17" fmla="*/ 626 h 664"/>
                <a:gd name="T18" fmla="*/ 136 w 692"/>
                <a:gd name="T19" fmla="*/ 638 h 664"/>
                <a:gd name="T20" fmla="*/ 222 w 692"/>
                <a:gd name="T21" fmla="*/ 644 h 664"/>
                <a:gd name="T22" fmla="*/ 374 w 692"/>
                <a:gd name="T23" fmla="*/ 626 h 664"/>
                <a:gd name="T24" fmla="*/ 524 w 692"/>
                <a:gd name="T25" fmla="*/ 574 h 664"/>
                <a:gd name="T26" fmla="*/ 618 w 692"/>
                <a:gd name="T27" fmla="*/ 522 h 664"/>
                <a:gd name="T28" fmla="*/ 652 w 692"/>
                <a:gd name="T29" fmla="*/ 488 h 664"/>
                <a:gd name="T30" fmla="*/ 668 w 692"/>
                <a:gd name="T31" fmla="*/ 446 h 664"/>
                <a:gd name="T32" fmla="*/ 670 w 692"/>
                <a:gd name="T33" fmla="*/ 412 h 664"/>
                <a:gd name="T34" fmla="*/ 662 w 692"/>
                <a:gd name="T35" fmla="*/ 340 h 664"/>
                <a:gd name="T36" fmla="*/ 616 w 692"/>
                <a:gd name="T37" fmla="*/ 214 h 664"/>
                <a:gd name="T38" fmla="*/ 532 w 692"/>
                <a:gd name="T39" fmla="*/ 60 h 664"/>
                <a:gd name="T40" fmla="*/ 516 w 692"/>
                <a:gd name="T41" fmla="*/ 42 h 664"/>
                <a:gd name="T42" fmla="*/ 486 w 692"/>
                <a:gd name="T43" fmla="*/ 24 h 664"/>
                <a:gd name="T44" fmla="*/ 456 w 692"/>
                <a:gd name="T45" fmla="*/ 20 h 664"/>
                <a:gd name="T46" fmla="*/ 400 w 692"/>
                <a:gd name="T47" fmla="*/ 30 h 664"/>
                <a:gd name="T48" fmla="*/ 374 w 692"/>
                <a:gd name="T49" fmla="*/ 42 h 664"/>
                <a:gd name="T50" fmla="*/ 370 w 692"/>
                <a:gd name="T51" fmla="*/ 42 h 664"/>
                <a:gd name="T52" fmla="*/ 360 w 692"/>
                <a:gd name="T53" fmla="*/ 36 h 664"/>
                <a:gd name="T54" fmla="*/ 360 w 692"/>
                <a:gd name="T55" fmla="*/ 30 h 664"/>
                <a:gd name="T56" fmla="*/ 364 w 692"/>
                <a:gd name="T57" fmla="*/ 24 h 664"/>
                <a:gd name="T58" fmla="*/ 422 w 692"/>
                <a:gd name="T59" fmla="*/ 4 h 664"/>
                <a:gd name="T60" fmla="*/ 456 w 692"/>
                <a:gd name="T61" fmla="*/ 0 h 664"/>
                <a:gd name="T62" fmla="*/ 494 w 692"/>
                <a:gd name="T63" fmla="*/ 6 h 664"/>
                <a:gd name="T64" fmla="*/ 528 w 692"/>
                <a:gd name="T65" fmla="*/ 26 h 664"/>
                <a:gd name="T66" fmla="*/ 548 w 692"/>
                <a:gd name="T67" fmla="*/ 50 h 664"/>
                <a:gd name="T68" fmla="*/ 634 w 692"/>
                <a:gd name="T69" fmla="*/ 206 h 664"/>
                <a:gd name="T70" fmla="*/ 674 w 692"/>
                <a:gd name="T71" fmla="*/ 310 h 664"/>
                <a:gd name="T72" fmla="*/ 690 w 692"/>
                <a:gd name="T73" fmla="*/ 386 h 664"/>
                <a:gd name="T74" fmla="*/ 690 w 692"/>
                <a:gd name="T75" fmla="*/ 430 h 664"/>
                <a:gd name="T76" fmla="*/ 678 w 692"/>
                <a:gd name="T77" fmla="*/ 484 h 664"/>
                <a:gd name="T78" fmla="*/ 644 w 692"/>
                <a:gd name="T79" fmla="*/ 528 h 664"/>
                <a:gd name="T80" fmla="*/ 582 w 692"/>
                <a:gd name="T81" fmla="*/ 568 h 664"/>
                <a:gd name="T82" fmla="*/ 430 w 692"/>
                <a:gd name="T83" fmla="*/ 632 h 664"/>
                <a:gd name="T84" fmla="*/ 274 w 692"/>
                <a:gd name="T85" fmla="*/ 662 h 664"/>
                <a:gd name="T86" fmla="*/ 176 w 692"/>
                <a:gd name="T87" fmla="*/ 66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2" h="664">
                  <a:moveTo>
                    <a:pt x="134" y="658"/>
                  </a:moveTo>
                  <a:lnTo>
                    <a:pt x="134" y="658"/>
                  </a:lnTo>
                  <a:lnTo>
                    <a:pt x="108" y="652"/>
                  </a:lnTo>
                  <a:lnTo>
                    <a:pt x="84" y="644"/>
                  </a:lnTo>
                  <a:lnTo>
                    <a:pt x="64" y="634"/>
                  </a:lnTo>
                  <a:lnTo>
                    <a:pt x="48" y="622"/>
                  </a:lnTo>
                  <a:lnTo>
                    <a:pt x="32" y="606"/>
                  </a:lnTo>
                  <a:lnTo>
                    <a:pt x="20" y="590"/>
                  </a:lnTo>
                  <a:lnTo>
                    <a:pt x="10" y="574"/>
                  </a:lnTo>
                  <a:lnTo>
                    <a:pt x="2" y="556"/>
                  </a:lnTo>
                  <a:lnTo>
                    <a:pt x="2" y="556"/>
                  </a:lnTo>
                  <a:lnTo>
                    <a:pt x="0" y="552"/>
                  </a:lnTo>
                  <a:lnTo>
                    <a:pt x="2" y="548"/>
                  </a:lnTo>
                  <a:lnTo>
                    <a:pt x="4" y="544"/>
                  </a:lnTo>
                  <a:lnTo>
                    <a:pt x="6" y="542"/>
                  </a:lnTo>
                  <a:lnTo>
                    <a:pt x="6" y="542"/>
                  </a:lnTo>
                  <a:lnTo>
                    <a:pt x="10" y="540"/>
                  </a:lnTo>
                  <a:lnTo>
                    <a:pt x="14" y="542"/>
                  </a:lnTo>
                  <a:lnTo>
                    <a:pt x="18" y="544"/>
                  </a:lnTo>
                  <a:lnTo>
                    <a:pt x="20" y="548"/>
                  </a:lnTo>
                  <a:lnTo>
                    <a:pt x="20" y="548"/>
                  </a:lnTo>
                  <a:lnTo>
                    <a:pt x="28" y="564"/>
                  </a:lnTo>
                  <a:lnTo>
                    <a:pt x="36" y="580"/>
                  </a:lnTo>
                  <a:lnTo>
                    <a:pt x="48" y="594"/>
                  </a:lnTo>
                  <a:lnTo>
                    <a:pt x="60" y="606"/>
                  </a:lnTo>
                  <a:lnTo>
                    <a:pt x="76" y="616"/>
                  </a:lnTo>
                  <a:lnTo>
                    <a:pt x="92" y="626"/>
                  </a:lnTo>
                  <a:lnTo>
                    <a:pt x="112" y="634"/>
                  </a:lnTo>
                  <a:lnTo>
                    <a:pt x="136" y="638"/>
                  </a:lnTo>
                  <a:lnTo>
                    <a:pt x="136" y="638"/>
                  </a:lnTo>
                  <a:lnTo>
                    <a:pt x="178" y="642"/>
                  </a:lnTo>
                  <a:lnTo>
                    <a:pt x="222" y="644"/>
                  </a:lnTo>
                  <a:lnTo>
                    <a:pt x="222" y="644"/>
                  </a:lnTo>
                  <a:lnTo>
                    <a:pt x="272" y="642"/>
                  </a:lnTo>
                  <a:lnTo>
                    <a:pt x="322" y="636"/>
                  </a:lnTo>
                  <a:lnTo>
                    <a:pt x="374" y="626"/>
                  </a:lnTo>
                  <a:lnTo>
                    <a:pt x="426" y="612"/>
                  </a:lnTo>
                  <a:lnTo>
                    <a:pt x="476" y="596"/>
                  </a:lnTo>
                  <a:lnTo>
                    <a:pt x="524" y="574"/>
                  </a:lnTo>
                  <a:lnTo>
                    <a:pt x="572" y="550"/>
                  </a:lnTo>
                  <a:lnTo>
                    <a:pt x="618" y="522"/>
                  </a:lnTo>
                  <a:lnTo>
                    <a:pt x="618" y="522"/>
                  </a:lnTo>
                  <a:lnTo>
                    <a:pt x="632" y="512"/>
                  </a:lnTo>
                  <a:lnTo>
                    <a:pt x="642" y="502"/>
                  </a:lnTo>
                  <a:lnTo>
                    <a:pt x="652" y="488"/>
                  </a:lnTo>
                  <a:lnTo>
                    <a:pt x="658" y="476"/>
                  </a:lnTo>
                  <a:lnTo>
                    <a:pt x="664" y="460"/>
                  </a:lnTo>
                  <a:lnTo>
                    <a:pt x="668" y="446"/>
                  </a:lnTo>
                  <a:lnTo>
                    <a:pt x="670" y="430"/>
                  </a:lnTo>
                  <a:lnTo>
                    <a:pt x="670" y="412"/>
                  </a:lnTo>
                  <a:lnTo>
                    <a:pt x="670" y="412"/>
                  </a:lnTo>
                  <a:lnTo>
                    <a:pt x="670" y="388"/>
                  </a:lnTo>
                  <a:lnTo>
                    <a:pt x="666" y="364"/>
                  </a:lnTo>
                  <a:lnTo>
                    <a:pt x="662" y="340"/>
                  </a:lnTo>
                  <a:lnTo>
                    <a:pt x="654" y="314"/>
                  </a:lnTo>
                  <a:lnTo>
                    <a:pt x="638" y="264"/>
                  </a:lnTo>
                  <a:lnTo>
                    <a:pt x="616" y="214"/>
                  </a:lnTo>
                  <a:lnTo>
                    <a:pt x="592" y="168"/>
                  </a:lnTo>
                  <a:lnTo>
                    <a:pt x="570" y="124"/>
                  </a:lnTo>
                  <a:lnTo>
                    <a:pt x="532" y="60"/>
                  </a:lnTo>
                  <a:lnTo>
                    <a:pt x="532" y="60"/>
                  </a:lnTo>
                  <a:lnTo>
                    <a:pt x="524" y="50"/>
                  </a:lnTo>
                  <a:lnTo>
                    <a:pt x="516" y="42"/>
                  </a:lnTo>
                  <a:lnTo>
                    <a:pt x="506" y="34"/>
                  </a:lnTo>
                  <a:lnTo>
                    <a:pt x="496" y="28"/>
                  </a:lnTo>
                  <a:lnTo>
                    <a:pt x="486" y="24"/>
                  </a:lnTo>
                  <a:lnTo>
                    <a:pt x="476" y="22"/>
                  </a:lnTo>
                  <a:lnTo>
                    <a:pt x="456" y="20"/>
                  </a:lnTo>
                  <a:lnTo>
                    <a:pt x="456" y="20"/>
                  </a:lnTo>
                  <a:lnTo>
                    <a:pt x="440" y="20"/>
                  </a:lnTo>
                  <a:lnTo>
                    <a:pt x="426" y="24"/>
                  </a:lnTo>
                  <a:lnTo>
                    <a:pt x="400" y="30"/>
                  </a:lnTo>
                  <a:lnTo>
                    <a:pt x="400" y="30"/>
                  </a:lnTo>
                  <a:lnTo>
                    <a:pt x="380" y="38"/>
                  </a:lnTo>
                  <a:lnTo>
                    <a:pt x="374" y="42"/>
                  </a:lnTo>
                  <a:lnTo>
                    <a:pt x="374" y="42"/>
                  </a:lnTo>
                  <a:lnTo>
                    <a:pt x="374" y="42"/>
                  </a:lnTo>
                  <a:lnTo>
                    <a:pt x="370" y="42"/>
                  </a:lnTo>
                  <a:lnTo>
                    <a:pt x="366" y="42"/>
                  </a:lnTo>
                  <a:lnTo>
                    <a:pt x="364" y="40"/>
                  </a:lnTo>
                  <a:lnTo>
                    <a:pt x="360" y="36"/>
                  </a:lnTo>
                  <a:lnTo>
                    <a:pt x="360" y="36"/>
                  </a:lnTo>
                  <a:lnTo>
                    <a:pt x="360" y="34"/>
                  </a:lnTo>
                  <a:lnTo>
                    <a:pt x="360" y="30"/>
                  </a:lnTo>
                  <a:lnTo>
                    <a:pt x="362" y="26"/>
                  </a:lnTo>
                  <a:lnTo>
                    <a:pt x="364" y="24"/>
                  </a:lnTo>
                  <a:lnTo>
                    <a:pt x="364" y="24"/>
                  </a:lnTo>
                  <a:lnTo>
                    <a:pt x="372" y="20"/>
                  </a:lnTo>
                  <a:lnTo>
                    <a:pt x="392" y="12"/>
                  </a:lnTo>
                  <a:lnTo>
                    <a:pt x="422" y="4"/>
                  </a:lnTo>
                  <a:lnTo>
                    <a:pt x="438" y="0"/>
                  </a:lnTo>
                  <a:lnTo>
                    <a:pt x="456" y="0"/>
                  </a:lnTo>
                  <a:lnTo>
                    <a:pt x="456" y="0"/>
                  </a:lnTo>
                  <a:lnTo>
                    <a:pt x="468" y="0"/>
                  </a:lnTo>
                  <a:lnTo>
                    <a:pt x="480" y="2"/>
                  </a:lnTo>
                  <a:lnTo>
                    <a:pt x="494" y="6"/>
                  </a:lnTo>
                  <a:lnTo>
                    <a:pt x="506" y="10"/>
                  </a:lnTo>
                  <a:lnTo>
                    <a:pt x="518" y="18"/>
                  </a:lnTo>
                  <a:lnTo>
                    <a:pt x="528" y="26"/>
                  </a:lnTo>
                  <a:lnTo>
                    <a:pt x="540" y="36"/>
                  </a:lnTo>
                  <a:lnTo>
                    <a:pt x="548" y="50"/>
                  </a:lnTo>
                  <a:lnTo>
                    <a:pt x="548" y="50"/>
                  </a:lnTo>
                  <a:lnTo>
                    <a:pt x="588" y="116"/>
                  </a:lnTo>
                  <a:lnTo>
                    <a:pt x="610" y="158"/>
                  </a:lnTo>
                  <a:lnTo>
                    <a:pt x="634" y="206"/>
                  </a:lnTo>
                  <a:lnTo>
                    <a:pt x="656" y="256"/>
                  </a:lnTo>
                  <a:lnTo>
                    <a:pt x="666" y="282"/>
                  </a:lnTo>
                  <a:lnTo>
                    <a:pt x="674" y="310"/>
                  </a:lnTo>
                  <a:lnTo>
                    <a:pt x="682" y="336"/>
                  </a:lnTo>
                  <a:lnTo>
                    <a:pt x="686" y="362"/>
                  </a:lnTo>
                  <a:lnTo>
                    <a:pt x="690" y="386"/>
                  </a:lnTo>
                  <a:lnTo>
                    <a:pt x="692" y="412"/>
                  </a:lnTo>
                  <a:lnTo>
                    <a:pt x="692" y="412"/>
                  </a:lnTo>
                  <a:lnTo>
                    <a:pt x="690" y="430"/>
                  </a:lnTo>
                  <a:lnTo>
                    <a:pt x="688" y="450"/>
                  </a:lnTo>
                  <a:lnTo>
                    <a:pt x="684" y="466"/>
                  </a:lnTo>
                  <a:lnTo>
                    <a:pt x="678" y="484"/>
                  </a:lnTo>
                  <a:lnTo>
                    <a:pt x="668" y="500"/>
                  </a:lnTo>
                  <a:lnTo>
                    <a:pt x="658" y="514"/>
                  </a:lnTo>
                  <a:lnTo>
                    <a:pt x="644" y="528"/>
                  </a:lnTo>
                  <a:lnTo>
                    <a:pt x="630" y="540"/>
                  </a:lnTo>
                  <a:lnTo>
                    <a:pt x="630" y="540"/>
                  </a:lnTo>
                  <a:lnTo>
                    <a:pt x="582" y="568"/>
                  </a:lnTo>
                  <a:lnTo>
                    <a:pt x="534" y="594"/>
                  </a:lnTo>
                  <a:lnTo>
                    <a:pt x="482" y="614"/>
                  </a:lnTo>
                  <a:lnTo>
                    <a:pt x="430" y="632"/>
                  </a:lnTo>
                  <a:lnTo>
                    <a:pt x="378" y="646"/>
                  </a:lnTo>
                  <a:lnTo>
                    <a:pt x="326" y="656"/>
                  </a:lnTo>
                  <a:lnTo>
                    <a:pt x="274" y="662"/>
                  </a:lnTo>
                  <a:lnTo>
                    <a:pt x="222" y="664"/>
                  </a:lnTo>
                  <a:lnTo>
                    <a:pt x="222" y="664"/>
                  </a:lnTo>
                  <a:lnTo>
                    <a:pt x="176" y="662"/>
                  </a:lnTo>
                  <a:lnTo>
                    <a:pt x="134" y="658"/>
                  </a:lnTo>
                  <a:lnTo>
                    <a:pt x="134" y="65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userDrawn="1"/>
          </p:nvSpPr>
          <p:spPr bwMode="auto">
            <a:xfrm>
              <a:off x="6129337" y="4487466"/>
              <a:ext cx="527050" cy="542925"/>
            </a:xfrm>
            <a:custGeom>
              <a:avLst/>
              <a:gdLst>
                <a:gd name="T0" fmla="*/ 22 w 332"/>
                <a:gd name="T1" fmla="*/ 338 h 342"/>
                <a:gd name="T2" fmla="*/ 6 w 332"/>
                <a:gd name="T3" fmla="*/ 292 h 342"/>
                <a:gd name="T4" fmla="*/ 0 w 332"/>
                <a:gd name="T5" fmla="*/ 236 h 342"/>
                <a:gd name="T6" fmla="*/ 2 w 332"/>
                <a:gd name="T7" fmla="*/ 208 h 342"/>
                <a:gd name="T8" fmla="*/ 14 w 332"/>
                <a:gd name="T9" fmla="*/ 148 h 342"/>
                <a:gd name="T10" fmla="*/ 42 w 332"/>
                <a:gd name="T11" fmla="*/ 92 h 342"/>
                <a:gd name="T12" fmla="*/ 62 w 332"/>
                <a:gd name="T13" fmla="*/ 66 h 342"/>
                <a:gd name="T14" fmla="*/ 88 w 332"/>
                <a:gd name="T15" fmla="*/ 44 h 342"/>
                <a:gd name="T16" fmla="*/ 116 w 332"/>
                <a:gd name="T17" fmla="*/ 26 h 342"/>
                <a:gd name="T18" fmla="*/ 142 w 332"/>
                <a:gd name="T19" fmla="*/ 14 h 342"/>
                <a:gd name="T20" fmla="*/ 188 w 332"/>
                <a:gd name="T21" fmla="*/ 2 h 342"/>
                <a:gd name="T22" fmla="*/ 208 w 332"/>
                <a:gd name="T23" fmla="*/ 0 h 342"/>
                <a:gd name="T24" fmla="*/ 260 w 332"/>
                <a:gd name="T25" fmla="*/ 8 h 342"/>
                <a:gd name="T26" fmla="*/ 298 w 332"/>
                <a:gd name="T27" fmla="*/ 26 h 342"/>
                <a:gd name="T28" fmla="*/ 322 w 332"/>
                <a:gd name="T29" fmla="*/ 42 h 342"/>
                <a:gd name="T30" fmla="*/ 330 w 332"/>
                <a:gd name="T31" fmla="*/ 50 h 342"/>
                <a:gd name="T32" fmla="*/ 332 w 332"/>
                <a:gd name="T33" fmla="*/ 58 h 342"/>
                <a:gd name="T34" fmla="*/ 330 w 332"/>
                <a:gd name="T35" fmla="*/ 66 h 342"/>
                <a:gd name="T36" fmla="*/ 326 w 332"/>
                <a:gd name="T37" fmla="*/ 68 h 342"/>
                <a:gd name="T38" fmla="*/ 318 w 332"/>
                <a:gd name="T39" fmla="*/ 66 h 342"/>
                <a:gd name="T40" fmla="*/ 316 w 332"/>
                <a:gd name="T41" fmla="*/ 64 h 342"/>
                <a:gd name="T42" fmla="*/ 308 w 332"/>
                <a:gd name="T43" fmla="*/ 58 h 342"/>
                <a:gd name="T44" fmla="*/ 286 w 332"/>
                <a:gd name="T45" fmla="*/ 44 h 342"/>
                <a:gd name="T46" fmla="*/ 272 w 332"/>
                <a:gd name="T47" fmla="*/ 36 h 342"/>
                <a:gd name="T48" fmla="*/ 232 w 332"/>
                <a:gd name="T49" fmla="*/ 24 h 342"/>
                <a:gd name="T50" fmla="*/ 208 w 332"/>
                <a:gd name="T51" fmla="*/ 22 h 342"/>
                <a:gd name="T52" fmla="*/ 170 w 332"/>
                <a:gd name="T53" fmla="*/ 26 h 342"/>
                <a:gd name="T54" fmla="*/ 126 w 332"/>
                <a:gd name="T55" fmla="*/ 44 h 342"/>
                <a:gd name="T56" fmla="*/ 112 w 332"/>
                <a:gd name="T57" fmla="*/ 52 h 342"/>
                <a:gd name="T58" fmla="*/ 88 w 332"/>
                <a:gd name="T59" fmla="*/ 70 h 342"/>
                <a:gd name="T60" fmla="*/ 60 w 332"/>
                <a:gd name="T61" fmla="*/ 104 h 342"/>
                <a:gd name="T62" fmla="*/ 34 w 332"/>
                <a:gd name="T63" fmla="*/ 154 h 342"/>
                <a:gd name="T64" fmla="*/ 22 w 332"/>
                <a:gd name="T65" fmla="*/ 210 h 342"/>
                <a:gd name="T66" fmla="*/ 20 w 332"/>
                <a:gd name="T67" fmla="*/ 236 h 342"/>
                <a:gd name="T68" fmla="*/ 26 w 332"/>
                <a:gd name="T69" fmla="*/ 286 h 342"/>
                <a:gd name="T70" fmla="*/ 40 w 332"/>
                <a:gd name="T71" fmla="*/ 328 h 342"/>
                <a:gd name="T72" fmla="*/ 42 w 332"/>
                <a:gd name="T73" fmla="*/ 332 h 342"/>
                <a:gd name="T74" fmla="*/ 40 w 332"/>
                <a:gd name="T75" fmla="*/ 338 h 342"/>
                <a:gd name="T76" fmla="*/ 36 w 332"/>
                <a:gd name="T77" fmla="*/ 342 h 342"/>
                <a:gd name="T78" fmla="*/ 32 w 332"/>
                <a:gd name="T79" fmla="*/ 342 h 342"/>
                <a:gd name="T80" fmla="*/ 22 w 332"/>
                <a:gd name="T81" fmla="*/ 33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2" h="342">
                  <a:moveTo>
                    <a:pt x="22" y="338"/>
                  </a:moveTo>
                  <a:lnTo>
                    <a:pt x="22" y="338"/>
                  </a:lnTo>
                  <a:lnTo>
                    <a:pt x="12" y="316"/>
                  </a:lnTo>
                  <a:lnTo>
                    <a:pt x="6" y="292"/>
                  </a:lnTo>
                  <a:lnTo>
                    <a:pt x="2" y="264"/>
                  </a:lnTo>
                  <a:lnTo>
                    <a:pt x="0" y="236"/>
                  </a:lnTo>
                  <a:lnTo>
                    <a:pt x="0" y="236"/>
                  </a:lnTo>
                  <a:lnTo>
                    <a:pt x="2" y="208"/>
                  </a:lnTo>
                  <a:lnTo>
                    <a:pt x="6" y="178"/>
                  </a:lnTo>
                  <a:lnTo>
                    <a:pt x="14" y="148"/>
                  </a:lnTo>
                  <a:lnTo>
                    <a:pt x="26" y="118"/>
                  </a:lnTo>
                  <a:lnTo>
                    <a:pt x="42" y="92"/>
                  </a:lnTo>
                  <a:lnTo>
                    <a:pt x="52" y="78"/>
                  </a:lnTo>
                  <a:lnTo>
                    <a:pt x="62" y="66"/>
                  </a:lnTo>
                  <a:lnTo>
                    <a:pt x="74" y="54"/>
                  </a:lnTo>
                  <a:lnTo>
                    <a:pt x="88" y="44"/>
                  </a:lnTo>
                  <a:lnTo>
                    <a:pt x="102" y="34"/>
                  </a:lnTo>
                  <a:lnTo>
                    <a:pt x="116" y="26"/>
                  </a:lnTo>
                  <a:lnTo>
                    <a:pt x="116" y="26"/>
                  </a:lnTo>
                  <a:lnTo>
                    <a:pt x="142" y="14"/>
                  </a:lnTo>
                  <a:lnTo>
                    <a:pt x="166" y="6"/>
                  </a:lnTo>
                  <a:lnTo>
                    <a:pt x="188" y="2"/>
                  </a:lnTo>
                  <a:lnTo>
                    <a:pt x="208" y="0"/>
                  </a:lnTo>
                  <a:lnTo>
                    <a:pt x="208" y="0"/>
                  </a:lnTo>
                  <a:lnTo>
                    <a:pt x="236" y="4"/>
                  </a:lnTo>
                  <a:lnTo>
                    <a:pt x="260" y="8"/>
                  </a:lnTo>
                  <a:lnTo>
                    <a:pt x="280" y="16"/>
                  </a:lnTo>
                  <a:lnTo>
                    <a:pt x="298" y="26"/>
                  </a:lnTo>
                  <a:lnTo>
                    <a:pt x="310" y="34"/>
                  </a:lnTo>
                  <a:lnTo>
                    <a:pt x="322" y="42"/>
                  </a:lnTo>
                  <a:lnTo>
                    <a:pt x="330" y="50"/>
                  </a:lnTo>
                  <a:lnTo>
                    <a:pt x="330" y="50"/>
                  </a:lnTo>
                  <a:lnTo>
                    <a:pt x="332" y="54"/>
                  </a:lnTo>
                  <a:lnTo>
                    <a:pt x="332" y="58"/>
                  </a:lnTo>
                  <a:lnTo>
                    <a:pt x="332" y="62"/>
                  </a:lnTo>
                  <a:lnTo>
                    <a:pt x="330" y="66"/>
                  </a:lnTo>
                  <a:lnTo>
                    <a:pt x="330" y="66"/>
                  </a:lnTo>
                  <a:lnTo>
                    <a:pt x="326" y="68"/>
                  </a:lnTo>
                  <a:lnTo>
                    <a:pt x="322" y="68"/>
                  </a:lnTo>
                  <a:lnTo>
                    <a:pt x="318" y="66"/>
                  </a:lnTo>
                  <a:lnTo>
                    <a:pt x="316" y="64"/>
                  </a:lnTo>
                  <a:lnTo>
                    <a:pt x="316" y="64"/>
                  </a:lnTo>
                  <a:lnTo>
                    <a:pt x="308" y="58"/>
                  </a:lnTo>
                  <a:lnTo>
                    <a:pt x="308" y="58"/>
                  </a:lnTo>
                  <a:lnTo>
                    <a:pt x="300" y="52"/>
                  </a:lnTo>
                  <a:lnTo>
                    <a:pt x="286" y="44"/>
                  </a:lnTo>
                  <a:lnTo>
                    <a:pt x="286" y="44"/>
                  </a:lnTo>
                  <a:lnTo>
                    <a:pt x="272" y="36"/>
                  </a:lnTo>
                  <a:lnTo>
                    <a:pt x="254" y="28"/>
                  </a:lnTo>
                  <a:lnTo>
                    <a:pt x="232" y="24"/>
                  </a:lnTo>
                  <a:lnTo>
                    <a:pt x="208" y="22"/>
                  </a:lnTo>
                  <a:lnTo>
                    <a:pt x="208" y="22"/>
                  </a:lnTo>
                  <a:lnTo>
                    <a:pt x="190" y="22"/>
                  </a:lnTo>
                  <a:lnTo>
                    <a:pt x="170" y="26"/>
                  </a:lnTo>
                  <a:lnTo>
                    <a:pt x="148" y="32"/>
                  </a:lnTo>
                  <a:lnTo>
                    <a:pt x="126" y="44"/>
                  </a:lnTo>
                  <a:lnTo>
                    <a:pt x="126" y="44"/>
                  </a:lnTo>
                  <a:lnTo>
                    <a:pt x="112" y="52"/>
                  </a:lnTo>
                  <a:lnTo>
                    <a:pt x="100" y="60"/>
                  </a:lnTo>
                  <a:lnTo>
                    <a:pt x="88" y="70"/>
                  </a:lnTo>
                  <a:lnTo>
                    <a:pt x="78" y="80"/>
                  </a:lnTo>
                  <a:lnTo>
                    <a:pt x="60" y="104"/>
                  </a:lnTo>
                  <a:lnTo>
                    <a:pt x="44" y="128"/>
                  </a:lnTo>
                  <a:lnTo>
                    <a:pt x="34" y="154"/>
                  </a:lnTo>
                  <a:lnTo>
                    <a:pt x="26" y="182"/>
                  </a:lnTo>
                  <a:lnTo>
                    <a:pt x="22" y="210"/>
                  </a:lnTo>
                  <a:lnTo>
                    <a:pt x="20" y="236"/>
                  </a:lnTo>
                  <a:lnTo>
                    <a:pt x="20" y="236"/>
                  </a:lnTo>
                  <a:lnTo>
                    <a:pt x="22" y="262"/>
                  </a:lnTo>
                  <a:lnTo>
                    <a:pt x="26" y="286"/>
                  </a:lnTo>
                  <a:lnTo>
                    <a:pt x="32" y="308"/>
                  </a:lnTo>
                  <a:lnTo>
                    <a:pt x="40" y="328"/>
                  </a:lnTo>
                  <a:lnTo>
                    <a:pt x="40" y="328"/>
                  </a:lnTo>
                  <a:lnTo>
                    <a:pt x="42" y="332"/>
                  </a:lnTo>
                  <a:lnTo>
                    <a:pt x="40" y="336"/>
                  </a:lnTo>
                  <a:lnTo>
                    <a:pt x="40" y="338"/>
                  </a:lnTo>
                  <a:lnTo>
                    <a:pt x="36" y="342"/>
                  </a:lnTo>
                  <a:lnTo>
                    <a:pt x="36" y="342"/>
                  </a:lnTo>
                  <a:lnTo>
                    <a:pt x="32" y="342"/>
                  </a:lnTo>
                  <a:lnTo>
                    <a:pt x="32" y="342"/>
                  </a:lnTo>
                  <a:lnTo>
                    <a:pt x="26" y="342"/>
                  </a:lnTo>
                  <a:lnTo>
                    <a:pt x="22" y="338"/>
                  </a:lnTo>
                  <a:lnTo>
                    <a:pt x="22" y="33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userDrawn="1"/>
          </p:nvSpPr>
          <p:spPr bwMode="auto">
            <a:xfrm>
              <a:off x="7170737" y="5595541"/>
              <a:ext cx="206375" cy="206375"/>
            </a:xfrm>
            <a:custGeom>
              <a:avLst/>
              <a:gdLst>
                <a:gd name="T0" fmla="*/ 0 w 130"/>
                <a:gd name="T1" fmla="*/ 64 h 130"/>
                <a:gd name="T2" fmla="*/ 4 w 130"/>
                <a:gd name="T3" fmla="*/ 40 h 130"/>
                <a:gd name="T4" fmla="*/ 18 w 130"/>
                <a:gd name="T5" fmla="*/ 18 h 130"/>
                <a:gd name="T6" fmla="*/ 40 w 130"/>
                <a:gd name="T7" fmla="*/ 4 h 130"/>
                <a:gd name="T8" fmla="*/ 64 w 130"/>
                <a:gd name="T9" fmla="*/ 0 h 130"/>
                <a:gd name="T10" fmla="*/ 78 w 130"/>
                <a:gd name="T11" fmla="*/ 2 h 130"/>
                <a:gd name="T12" fmla="*/ 102 w 130"/>
                <a:gd name="T13" fmla="*/ 10 h 130"/>
                <a:gd name="T14" fmla="*/ 118 w 130"/>
                <a:gd name="T15" fmla="*/ 28 h 130"/>
                <a:gd name="T16" fmla="*/ 128 w 130"/>
                <a:gd name="T17" fmla="*/ 52 h 130"/>
                <a:gd name="T18" fmla="*/ 130 w 130"/>
                <a:gd name="T19" fmla="*/ 64 h 130"/>
                <a:gd name="T20" fmla="*/ 124 w 130"/>
                <a:gd name="T21" fmla="*/ 90 h 130"/>
                <a:gd name="T22" fmla="*/ 110 w 130"/>
                <a:gd name="T23" fmla="*/ 110 h 130"/>
                <a:gd name="T24" fmla="*/ 90 w 130"/>
                <a:gd name="T25" fmla="*/ 124 h 130"/>
                <a:gd name="T26" fmla="*/ 64 w 130"/>
                <a:gd name="T27" fmla="*/ 130 h 130"/>
                <a:gd name="T28" fmla="*/ 52 w 130"/>
                <a:gd name="T29" fmla="*/ 128 h 130"/>
                <a:gd name="T30" fmla="*/ 28 w 130"/>
                <a:gd name="T31" fmla="*/ 118 h 130"/>
                <a:gd name="T32" fmla="*/ 10 w 130"/>
                <a:gd name="T33" fmla="*/ 102 h 130"/>
                <a:gd name="T34" fmla="*/ 0 w 130"/>
                <a:gd name="T35" fmla="*/ 78 h 130"/>
                <a:gd name="T36" fmla="*/ 0 w 130"/>
                <a:gd name="T37" fmla="*/ 64 h 130"/>
                <a:gd name="T38" fmla="*/ 20 w 130"/>
                <a:gd name="T39" fmla="*/ 64 h 130"/>
                <a:gd name="T40" fmla="*/ 24 w 130"/>
                <a:gd name="T41" fmla="*/ 82 h 130"/>
                <a:gd name="T42" fmla="*/ 34 w 130"/>
                <a:gd name="T43" fmla="*/ 96 h 130"/>
                <a:gd name="T44" fmla="*/ 48 w 130"/>
                <a:gd name="T45" fmla="*/ 106 h 130"/>
                <a:gd name="T46" fmla="*/ 64 w 130"/>
                <a:gd name="T47" fmla="*/ 110 h 130"/>
                <a:gd name="T48" fmla="*/ 74 w 130"/>
                <a:gd name="T49" fmla="*/ 108 h 130"/>
                <a:gd name="T50" fmla="*/ 90 w 130"/>
                <a:gd name="T51" fmla="*/ 102 h 130"/>
                <a:gd name="T52" fmla="*/ 102 w 130"/>
                <a:gd name="T53" fmla="*/ 90 h 130"/>
                <a:gd name="T54" fmla="*/ 108 w 130"/>
                <a:gd name="T55" fmla="*/ 74 h 130"/>
                <a:gd name="T56" fmla="*/ 110 w 130"/>
                <a:gd name="T57" fmla="*/ 64 h 130"/>
                <a:gd name="T58" fmla="*/ 106 w 130"/>
                <a:gd name="T59" fmla="*/ 48 h 130"/>
                <a:gd name="T60" fmla="*/ 96 w 130"/>
                <a:gd name="T61" fmla="*/ 34 h 130"/>
                <a:gd name="T62" fmla="*/ 82 w 130"/>
                <a:gd name="T63" fmla="*/ 24 h 130"/>
                <a:gd name="T64" fmla="*/ 64 w 130"/>
                <a:gd name="T65" fmla="*/ 20 h 130"/>
                <a:gd name="T66" fmla="*/ 56 w 130"/>
                <a:gd name="T67" fmla="*/ 20 h 130"/>
                <a:gd name="T68" fmla="*/ 40 w 130"/>
                <a:gd name="T69" fmla="*/ 28 h 130"/>
                <a:gd name="T70" fmla="*/ 28 w 130"/>
                <a:gd name="T71" fmla="*/ 40 h 130"/>
                <a:gd name="T72" fmla="*/ 20 w 130"/>
                <a:gd name="T73" fmla="*/ 56 h 130"/>
                <a:gd name="T74" fmla="*/ 20 w 130"/>
                <a:gd name="T75"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0" y="64"/>
                  </a:moveTo>
                  <a:lnTo>
                    <a:pt x="0" y="64"/>
                  </a:lnTo>
                  <a:lnTo>
                    <a:pt x="0" y="52"/>
                  </a:lnTo>
                  <a:lnTo>
                    <a:pt x="4" y="40"/>
                  </a:lnTo>
                  <a:lnTo>
                    <a:pt x="10" y="28"/>
                  </a:lnTo>
                  <a:lnTo>
                    <a:pt x="18" y="18"/>
                  </a:lnTo>
                  <a:lnTo>
                    <a:pt x="28" y="10"/>
                  </a:lnTo>
                  <a:lnTo>
                    <a:pt x="40" y="4"/>
                  </a:lnTo>
                  <a:lnTo>
                    <a:pt x="52" y="2"/>
                  </a:lnTo>
                  <a:lnTo>
                    <a:pt x="64" y="0"/>
                  </a:ln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close/>
                  <a:moveTo>
                    <a:pt x="20" y="64"/>
                  </a:moveTo>
                  <a:lnTo>
                    <a:pt x="20" y="64"/>
                  </a:lnTo>
                  <a:lnTo>
                    <a:pt x="20" y="74"/>
                  </a:lnTo>
                  <a:lnTo>
                    <a:pt x="24" y="82"/>
                  </a:lnTo>
                  <a:lnTo>
                    <a:pt x="28" y="90"/>
                  </a:lnTo>
                  <a:lnTo>
                    <a:pt x="34" y="96"/>
                  </a:lnTo>
                  <a:lnTo>
                    <a:pt x="40" y="102"/>
                  </a:lnTo>
                  <a:lnTo>
                    <a:pt x="48" y="106"/>
                  </a:lnTo>
                  <a:lnTo>
                    <a:pt x="56" y="108"/>
                  </a:lnTo>
                  <a:lnTo>
                    <a:pt x="64" y="110"/>
                  </a:lnTo>
                  <a:lnTo>
                    <a:pt x="64" y="110"/>
                  </a:lnTo>
                  <a:lnTo>
                    <a:pt x="74" y="108"/>
                  </a:lnTo>
                  <a:lnTo>
                    <a:pt x="82" y="106"/>
                  </a:lnTo>
                  <a:lnTo>
                    <a:pt x="90" y="102"/>
                  </a:lnTo>
                  <a:lnTo>
                    <a:pt x="96" y="96"/>
                  </a:lnTo>
                  <a:lnTo>
                    <a:pt x="102" y="90"/>
                  </a:lnTo>
                  <a:lnTo>
                    <a:pt x="106" y="82"/>
                  </a:lnTo>
                  <a:lnTo>
                    <a:pt x="108" y="74"/>
                  </a:lnTo>
                  <a:lnTo>
                    <a:pt x="110" y="64"/>
                  </a:lnTo>
                  <a:lnTo>
                    <a:pt x="110" y="64"/>
                  </a:lnTo>
                  <a:lnTo>
                    <a:pt x="108" y="56"/>
                  </a:lnTo>
                  <a:lnTo>
                    <a:pt x="106" y="48"/>
                  </a:lnTo>
                  <a:lnTo>
                    <a:pt x="102" y="40"/>
                  </a:lnTo>
                  <a:lnTo>
                    <a:pt x="96" y="34"/>
                  </a:lnTo>
                  <a:lnTo>
                    <a:pt x="90" y="28"/>
                  </a:lnTo>
                  <a:lnTo>
                    <a:pt x="82" y="24"/>
                  </a:lnTo>
                  <a:lnTo>
                    <a:pt x="74" y="20"/>
                  </a:lnTo>
                  <a:lnTo>
                    <a:pt x="64" y="20"/>
                  </a:lnTo>
                  <a:lnTo>
                    <a:pt x="64" y="20"/>
                  </a:lnTo>
                  <a:lnTo>
                    <a:pt x="56" y="20"/>
                  </a:lnTo>
                  <a:lnTo>
                    <a:pt x="48" y="24"/>
                  </a:lnTo>
                  <a:lnTo>
                    <a:pt x="40" y="28"/>
                  </a:lnTo>
                  <a:lnTo>
                    <a:pt x="34" y="34"/>
                  </a:lnTo>
                  <a:lnTo>
                    <a:pt x="28" y="40"/>
                  </a:lnTo>
                  <a:lnTo>
                    <a:pt x="24" y="48"/>
                  </a:lnTo>
                  <a:lnTo>
                    <a:pt x="20" y="56"/>
                  </a:lnTo>
                  <a:lnTo>
                    <a:pt x="20" y="64"/>
                  </a:lnTo>
                  <a:lnTo>
                    <a:pt x="20" y="6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userDrawn="1"/>
          </p:nvSpPr>
          <p:spPr bwMode="auto">
            <a:xfrm>
              <a:off x="5837237" y="5109766"/>
              <a:ext cx="577850" cy="1019175"/>
            </a:xfrm>
            <a:custGeom>
              <a:avLst/>
              <a:gdLst>
                <a:gd name="T0" fmla="*/ 364 w 364"/>
                <a:gd name="T1" fmla="*/ 36 h 642"/>
                <a:gd name="T2" fmla="*/ 362 w 364"/>
                <a:gd name="T3" fmla="*/ 118 h 642"/>
                <a:gd name="T4" fmla="*/ 356 w 364"/>
                <a:gd name="T5" fmla="*/ 204 h 642"/>
                <a:gd name="T6" fmla="*/ 342 w 364"/>
                <a:gd name="T7" fmla="*/ 304 h 642"/>
                <a:gd name="T8" fmla="*/ 316 w 364"/>
                <a:gd name="T9" fmla="*/ 408 h 642"/>
                <a:gd name="T10" fmla="*/ 298 w 364"/>
                <a:gd name="T11" fmla="*/ 456 h 642"/>
                <a:gd name="T12" fmla="*/ 274 w 364"/>
                <a:gd name="T13" fmla="*/ 504 h 642"/>
                <a:gd name="T14" fmla="*/ 248 w 364"/>
                <a:gd name="T15" fmla="*/ 544 h 642"/>
                <a:gd name="T16" fmla="*/ 216 w 364"/>
                <a:gd name="T17" fmla="*/ 580 h 642"/>
                <a:gd name="T18" fmla="*/ 178 w 364"/>
                <a:gd name="T19" fmla="*/ 608 h 642"/>
                <a:gd name="T20" fmla="*/ 134 w 364"/>
                <a:gd name="T21" fmla="*/ 626 h 642"/>
                <a:gd name="T22" fmla="*/ 92 w 364"/>
                <a:gd name="T23" fmla="*/ 638 h 642"/>
                <a:gd name="T24" fmla="*/ 46 w 364"/>
                <a:gd name="T25" fmla="*/ 642 h 642"/>
                <a:gd name="T26" fmla="*/ 26 w 364"/>
                <a:gd name="T27" fmla="*/ 638 h 642"/>
                <a:gd name="T28" fmla="*/ 12 w 364"/>
                <a:gd name="T29" fmla="*/ 630 h 642"/>
                <a:gd name="T30" fmla="*/ 4 w 364"/>
                <a:gd name="T31" fmla="*/ 620 h 642"/>
                <a:gd name="T32" fmla="*/ 0 w 364"/>
                <a:gd name="T33" fmla="*/ 598 h 642"/>
                <a:gd name="T34" fmla="*/ 10 w 364"/>
                <a:gd name="T35" fmla="*/ 562 h 642"/>
                <a:gd name="T36" fmla="*/ 38 w 364"/>
                <a:gd name="T37" fmla="*/ 508 h 642"/>
                <a:gd name="T38" fmla="*/ 64 w 364"/>
                <a:gd name="T39" fmla="*/ 468 h 642"/>
                <a:gd name="T40" fmla="*/ 66 w 364"/>
                <a:gd name="T41" fmla="*/ 464 h 642"/>
                <a:gd name="T42" fmla="*/ 76 w 364"/>
                <a:gd name="T43" fmla="*/ 458 h 642"/>
                <a:gd name="T44" fmla="*/ 100 w 364"/>
                <a:gd name="T45" fmla="*/ 456 h 642"/>
                <a:gd name="T46" fmla="*/ 120 w 364"/>
                <a:gd name="T47" fmla="*/ 462 h 642"/>
                <a:gd name="T48" fmla="*/ 126 w 364"/>
                <a:gd name="T49" fmla="*/ 460 h 642"/>
                <a:gd name="T50" fmla="*/ 142 w 364"/>
                <a:gd name="T51" fmla="*/ 434 h 642"/>
                <a:gd name="T52" fmla="*/ 168 w 364"/>
                <a:gd name="T53" fmla="*/ 354 h 642"/>
                <a:gd name="T54" fmla="*/ 206 w 364"/>
                <a:gd name="T55" fmla="*/ 216 h 642"/>
                <a:gd name="T56" fmla="*/ 232 w 364"/>
                <a:gd name="T57" fmla="*/ 96 h 642"/>
                <a:gd name="T58" fmla="*/ 236 w 364"/>
                <a:gd name="T59" fmla="*/ 60 h 642"/>
                <a:gd name="T60" fmla="*/ 236 w 364"/>
                <a:gd name="T61" fmla="*/ 50 h 642"/>
                <a:gd name="T62" fmla="*/ 242 w 364"/>
                <a:gd name="T63" fmla="*/ 30 h 642"/>
                <a:gd name="T64" fmla="*/ 252 w 364"/>
                <a:gd name="T65" fmla="*/ 16 h 642"/>
                <a:gd name="T66" fmla="*/ 266 w 364"/>
                <a:gd name="T67" fmla="*/ 4 h 642"/>
                <a:gd name="T68" fmla="*/ 284 w 364"/>
                <a:gd name="T69" fmla="*/ 0 h 642"/>
                <a:gd name="T70" fmla="*/ 304 w 364"/>
                <a:gd name="T71" fmla="*/ 2 h 642"/>
                <a:gd name="T72" fmla="*/ 326 w 364"/>
                <a:gd name="T73" fmla="*/ 10 h 642"/>
                <a:gd name="T74" fmla="*/ 350 w 364"/>
                <a:gd name="T75" fmla="*/ 26 h 642"/>
                <a:gd name="T76" fmla="*/ 364 w 364"/>
                <a:gd name="T77" fmla="*/ 3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642">
                  <a:moveTo>
                    <a:pt x="364" y="36"/>
                  </a:moveTo>
                  <a:lnTo>
                    <a:pt x="364" y="36"/>
                  </a:lnTo>
                  <a:lnTo>
                    <a:pt x="364" y="60"/>
                  </a:lnTo>
                  <a:lnTo>
                    <a:pt x="362" y="118"/>
                  </a:lnTo>
                  <a:lnTo>
                    <a:pt x="360" y="158"/>
                  </a:lnTo>
                  <a:lnTo>
                    <a:pt x="356" y="204"/>
                  </a:lnTo>
                  <a:lnTo>
                    <a:pt x="350" y="252"/>
                  </a:lnTo>
                  <a:lnTo>
                    <a:pt x="342" y="304"/>
                  </a:lnTo>
                  <a:lnTo>
                    <a:pt x="330" y="356"/>
                  </a:lnTo>
                  <a:lnTo>
                    <a:pt x="316" y="408"/>
                  </a:lnTo>
                  <a:lnTo>
                    <a:pt x="308" y="432"/>
                  </a:lnTo>
                  <a:lnTo>
                    <a:pt x="298" y="456"/>
                  </a:lnTo>
                  <a:lnTo>
                    <a:pt x="286" y="480"/>
                  </a:lnTo>
                  <a:lnTo>
                    <a:pt x="274" y="504"/>
                  </a:lnTo>
                  <a:lnTo>
                    <a:pt x="262" y="524"/>
                  </a:lnTo>
                  <a:lnTo>
                    <a:pt x="248" y="544"/>
                  </a:lnTo>
                  <a:lnTo>
                    <a:pt x="232" y="564"/>
                  </a:lnTo>
                  <a:lnTo>
                    <a:pt x="216" y="580"/>
                  </a:lnTo>
                  <a:lnTo>
                    <a:pt x="198" y="594"/>
                  </a:lnTo>
                  <a:lnTo>
                    <a:pt x="178" y="608"/>
                  </a:lnTo>
                  <a:lnTo>
                    <a:pt x="156" y="618"/>
                  </a:lnTo>
                  <a:lnTo>
                    <a:pt x="134" y="626"/>
                  </a:lnTo>
                  <a:lnTo>
                    <a:pt x="134" y="626"/>
                  </a:lnTo>
                  <a:lnTo>
                    <a:pt x="92" y="638"/>
                  </a:lnTo>
                  <a:lnTo>
                    <a:pt x="60" y="642"/>
                  </a:lnTo>
                  <a:lnTo>
                    <a:pt x="46" y="642"/>
                  </a:lnTo>
                  <a:lnTo>
                    <a:pt x="34" y="640"/>
                  </a:lnTo>
                  <a:lnTo>
                    <a:pt x="26" y="638"/>
                  </a:lnTo>
                  <a:lnTo>
                    <a:pt x="18" y="634"/>
                  </a:lnTo>
                  <a:lnTo>
                    <a:pt x="12" y="630"/>
                  </a:lnTo>
                  <a:lnTo>
                    <a:pt x="6" y="626"/>
                  </a:lnTo>
                  <a:lnTo>
                    <a:pt x="4" y="620"/>
                  </a:lnTo>
                  <a:lnTo>
                    <a:pt x="2" y="612"/>
                  </a:lnTo>
                  <a:lnTo>
                    <a:pt x="0" y="598"/>
                  </a:lnTo>
                  <a:lnTo>
                    <a:pt x="4" y="580"/>
                  </a:lnTo>
                  <a:lnTo>
                    <a:pt x="10" y="562"/>
                  </a:lnTo>
                  <a:lnTo>
                    <a:pt x="18" y="544"/>
                  </a:lnTo>
                  <a:lnTo>
                    <a:pt x="38" y="508"/>
                  </a:lnTo>
                  <a:lnTo>
                    <a:pt x="56" y="482"/>
                  </a:lnTo>
                  <a:lnTo>
                    <a:pt x="64" y="468"/>
                  </a:lnTo>
                  <a:lnTo>
                    <a:pt x="64" y="468"/>
                  </a:lnTo>
                  <a:lnTo>
                    <a:pt x="66" y="464"/>
                  </a:lnTo>
                  <a:lnTo>
                    <a:pt x="70" y="460"/>
                  </a:lnTo>
                  <a:lnTo>
                    <a:pt x="76" y="458"/>
                  </a:lnTo>
                  <a:lnTo>
                    <a:pt x="82" y="456"/>
                  </a:lnTo>
                  <a:lnTo>
                    <a:pt x="100" y="456"/>
                  </a:lnTo>
                  <a:lnTo>
                    <a:pt x="120" y="462"/>
                  </a:lnTo>
                  <a:lnTo>
                    <a:pt x="120" y="462"/>
                  </a:lnTo>
                  <a:lnTo>
                    <a:pt x="124" y="462"/>
                  </a:lnTo>
                  <a:lnTo>
                    <a:pt x="126" y="460"/>
                  </a:lnTo>
                  <a:lnTo>
                    <a:pt x="134" y="450"/>
                  </a:lnTo>
                  <a:lnTo>
                    <a:pt x="142" y="434"/>
                  </a:lnTo>
                  <a:lnTo>
                    <a:pt x="150" y="412"/>
                  </a:lnTo>
                  <a:lnTo>
                    <a:pt x="168" y="354"/>
                  </a:lnTo>
                  <a:lnTo>
                    <a:pt x="188" y="288"/>
                  </a:lnTo>
                  <a:lnTo>
                    <a:pt x="206" y="216"/>
                  </a:lnTo>
                  <a:lnTo>
                    <a:pt x="220" y="150"/>
                  </a:lnTo>
                  <a:lnTo>
                    <a:pt x="232" y="96"/>
                  </a:lnTo>
                  <a:lnTo>
                    <a:pt x="234" y="74"/>
                  </a:lnTo>
                  <a:lnTo>
                    <a:pt x="236" y="60"/>
                  </a:lnTo>
                  <a:lnTo>
                    <a:pt x="236" y="60"/>
                  </a:lnTo>
                  <a:lnTo>
                    <a:pt x="236" y="50"/>
                  </a:lnTo>
                  <a:lnTo>
                    <a:pt x="238" y="40"/>
                  </a:lnTo>
                  <a:lnTo>
                    <a:pt x="242" y="30"/>
                  </a:lnTo>
                  <a:lnTo>
                    <a:pt x="246" y="22"/>
                  </a:lnTo>
                  <a:lnTo>
                    <a:pt x="252" y="16"/>
                  </a:lnTo>
                  <a:lnTo>
                    <a:pt x="258" y="10"/>
                  </a:lnTo>
                  <a:lnTo>
                    <a:pt x="266" y="4"/>
                  </a:lnTo>
                  <a:lnTo>
                    <a:pt x="274" y="2"/>
                  </a:lnTo>
                  <a:lnTo>
                    <a:pt x="284" y="0"/>
                  </a:lnTo>
                  <a:lnTo>
                    <a:pt x="292" y="0"/>
                  </a:lnTo>
                  <a:lnTo>
                    <a:pt x="304" y="2"/>
                  </a:lnTo>
                  <a:lnTo>
                    <a:pt x="314" y="4"/>
                  </a:lnTo>
                  <a:lnTo>
                    <a:pt x="326" y="10"/>
                  </a:lnTo>
                  <a:lnTo>
                    <a:pt x="338" y="16"/>
                  </a:lnTo>
                  <a:lnTo>
                    <a:pt x="350" y="26"/>
                  </a:lnTo>
                  <a:lnTo>
                    <a:pt x="364" y="36"/>
                  </a:lnTo>
                  <a:lnTo>
                    <a:pt x="364" y="36"/>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userDrawn="1"/>
          </p:nvSpPr>
          <p:spPr bwMode="auto">
            <a:xfrm>
              <a:off x="5821362" y="5093891"/>
              <a:ext cx="609600" cy="1050925"/>
            </a:xfrm>
            <a:custGeom>
              <a:avLst/>
              <a:gdLst>
                <a:gd name="T0" fmla="*/ 8 w 384"/>
                <a:gd name="T1" fmla="*/ 642 h 662"/>
                <a:gd name="T2" fmla="*/ 0 w 384"/>
                <a:gd name="T3" fmla="*/ 614 h 662"/>
                <a:gd name="T4" fmla="*/ 10 w 384"/>
                <a:gd name="T5" fmla="*/ 572 h 662"/>
                <a:gd name="T6" fmla="*/ 30 w 384"/>
                <a:gd name="T7" fmla="*/ 530 h 662"/>
                <a:gd name="T8" fmla="*/ 64 w 384"/>
                <a:gd name="T9" fmla="*/ 476 h 662"/>
                <a:gd name="T10" fmla="*/ 70 w 384"/>
                <a:gd name="T11" fmla="*/ 466 h 662"/>
                <a:gd name="T12" fmla="*/ 100 w 384"/>
                <a:gd name="T13" fmla="*/ 456 h 662"/>
                <a:gd name="T14" fmla="*/ 130 w 384"/>
                <a:gd name="T15" fmla="*/ 460 h 662"/>
                <a:gd name="T16" fmla="*/ 136 w 384"/>
                <a:gd name="T17" fmla="*/ 452 h 662"/>
                <a:gd name="T18" fmla="*/ 152 w 384"/>
                <a:gd name="T19" fmla="*/ 414 h 662"/>
                <a:gd name="T20" fmla="*/ 190 w 384"/>
                <a:gd name="T21" fmla="*/ 290 h 662"/>
                <a:gd name="T22" fmla="*/ 232 w 384"/>
                <a:gd name="T23" fmla="*/ 104 h 662"/>
                <a:gd name="T24" fmla="*/ 236 w 384"/>
                <a:gd name="T25" fmla="*/ 56 h 662"/>
                <a:gd name="T26" fmla="*/ 252 w 384"/>
                <a:gd name="T27" fmla="*/ 20 h 662"/>
                <a:gd name="T28" fmla="*/ 272 w 384"/>
                <a:gd name="T29" fmla="*/ 4 h 662"/>
                <a:gd name="T30" fmla="*/ 298 w 384"/>
                <a:gd name="T31" fmla="*/ 0 h 662"/>
                <a:gd name="T32" fmla="*/ 358 w 384"/>
                <a:gd name="T33" fmla="*/ 22 h 662"/>
                <a:gd name="T34" fmla="*/ 380 w 384"/>
                <a:gd name="T35" fmla="*/ 40 h 662"/>
                <a:gd name="T36" fmla="*/ 384 w 384"/>
                <a:gd name="T37" fmla="*/ 46 h 662"/>
                <a:gd name="T38" fmla="*/ 384 w 384"/>
                <a:gd name="T39" fmla="*/ 74 h 662"/>
                <a:gd name="T40" fmla="*/ 374 w 384"/>
                <a:gd name="T41" fmla="*/ 240 h 662"/>
                <a:gd name="T42" fmla="*/ 348 w 384"/>
                <a:gd name="T43" fmla="*/ 374 h 662"/>
                <a:gd name="T44" fmla="*/ 320 w 384"/>
                <a:gd name="T45" fmla="*/ 462 h 662"/>
                <a:gd name="T46" fmla="*/ 278 w 384"/>
                <a:gd name="T47" fmla="*/ 542 h 662"/>
                <a:gd name="T48" fmla="*/ 238 w 384"/>
                <a:gd name="T49" fmla="*/ 592 h 662"/>
                <a:gd name="T50" fmla="*/ 186 w 384"/>
                <a:gd name="T51" fmla="*/ 630 h 662"/>
                <a:gd name="T52" fmla="*/ 146 w 384"/>
                <a:gd name="T53" fmla="*/ 646 h 662"/>
                <a:gd name="T54" fmla="*/ 78 w 384"/>
                <a:gd name="T55" fmla="*/ 660 h 662"/>
                <a:gd name="T56" fmla="*/ 46 w 384"/>
                <a:gd name="T57" fmla="*/ 662 h 662"/>
                <a:gd name="T58" fmla="*/ 14 w 384"/>
                <a:gd name="T59" fmla="*/ 648 h 662"/>
                <a:gd name="T60" fmla="*/ 86 w 384"/>
                <a:gd name="T61" fmla="*/ 478 h 662"/>
                <a:gd name="T62" fmla="*/ 78 w 384"/>
                <a:gd name="T63" fmla="*/ 490 h 662"/>
                <a:gd name="T64" fmla="*/ 70 w 384"/>
                <a:gd name="T65" fmla="*/ 502 h 662"/>
                <a:gd name="T66" fmla="*/ 38 w 384"/>
                <a:gd name="T67" fmla="*/ 556 h 662"/>
                <a:gd name="T68" fmla="*/ 20 w 384"/>
                <a:gd name="T69" fmla="*/ 614 h 662"/>
                <a:gd name="T70" fmla="*/ 24 w 384"/>
                <a:gd name="T71" fmla="*/ 630 h 662"/>
                <a:gd name="T72" fmla="*/ 32 w 384"/>
                <a:gd name="T73" fmla="*/ 636 h 662"/>
                <a:gd name="T74" fmla="*/ 60 w 384"/>
                <a:gd name="T75" fmla="*/ 642 h 662"/>
                <a:gd name="T76" fmla="*/ 94 w 384"/>
                <a:gd name="T77" fmla="*/ 638 h 662"/>
                <a:gd name="T78" fmla="*/ 142 w 384"/>
                <a:gd name="T79" fmla="*/ 626 h 662"/>
                <a:gd name="T80" fmla="*/ 194 w 384"/>
                <a:gd name="T81" fmla="*/ 602 h 662"/>
                <a:gd name="T82" fmla="*/ 238 w 384"/>
                <a:gd name="T83" fmla="*/ 564 h 662"/>
                <a:gd name="T84" fmla="*/ 284 w 384"/>
                <a:gd name="T85" fmla="*/ 494 h 662"/>
                <a:gd name="T86" fmla="*/ 330 w 384"/>
                <a:gd name="T87" fmla="*/ 370 h 662"/>
                <a:gd name="T88" fmla="*/ 348 w 384"/>
                <a:gd name="T89" fmla="*/ 282 h 662"/>
                <a:gd name="T90" fmla="*/ 362 w 384"/>
                <a:gd name="T91" fmla="*/ 126 h 662"/>
                <a:gd name="T92" fmla="*/ 364 w 384"/>
                <a:gd name="T93" fmla="*/ 52 h 662"/>
                <a:gd name="T94" fmla="*/ 328 w 384"/>
                <a:gd name="T95" fmla="*/ 28 h 662"/>
                <a:gd name="T96" fmla="*/ 298 w 384"/>
                <a:gd name="T97" fmla="*/ 20 h 662"/>
                <a:gd name="T98" fmla="*/ 274 w 384"/>
                <a:gd name="T99" fmla="*/ 28 h 662"/>
                <a:gd name="T100" fmla="*/ 258 w 384"/>
                <a:gd name="T101" fmla="*/ 48 h 662"/>
                <a:gd name="T102" fmla="*/ 256 w 384"/>
                <a:gd name="T103" fmla="*/ 70 h 662"/>
                <a:gd name="T104" fmla="*/ 230 w 384"/>
                <a:gd name="T105" fmla="*/ 214 h 662"/>
                <a:gd name="T106" fmla="*/ 178 w 384"/>
                <a:gd name="T107" fmla="*/ 400 h 662"/>
                <a:gd name="T108" fmla="*/ 154 w 384"/>
                <a:gd name="T109" fmla="*/ 462 h 662"/>
                <a:gd name="T110" fmla="*/ 140 w 384"/>
                <a:gd name="T111" fmla="*/ 480 h 662"/>
                <a:gd name="T112" fmla="*/ 132 w 384"/>
                <a:gd name="T113" fmla="*/ 482 h 662"/>
                <a:gd name="T114" fmla="*/ 112 w 384"/>
                <a:gd name="T115" fmla="*/ 476 h 662"/>
                <a:gd name="T116" fmla="*/ 100 w 384"/>
                <a:gd name="T117" fmla="*/ 476 h 662"/>
                <a:gd name="T118" fmla="*/ 86 w 384"/>
                <a:gd name="T119" fmla="*/ 478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4" h="662">
                  <a:moveTo>
                    <a:pt x="14" y="648"/>
                  </a:moveTo>
                  <a:lnTo>
                    <a:pt x="14" y="648"/>
                  </a:lnTo>
                  <a:lnTo>
                    <a:pt x="8" y="642"/>
                  </a:lnTo>
                  <a:lnTo>
                    <a:pt x="4" y="632"/>
                  </a:lnTo>
                  <a:lnTo>
                    <a:pt x="0" y="622"/>
                  </a:lnTo>
                  <a:lnTo>
                    <a:pt x="0" y="614"/>
                  </a:lnTo>
                  <a:lnTo>
                    <a:pt x="0" y="614"/>
                  </a:lnTo>
                  <a:lnTo>
                    <a:pt x="2" y="592"/>
                  </a:lnTo>
                  <a:lnTo>
                    <a:pt x="10" y="572"/>
                  </a:lnTo>
                  <a:lnTo>
                    <a:pt x="18" y="550"/>
                  </a:lnTo>
                  <a:lnTo>
                    <a:pt x="30" y="530"/>
                  </a:lnTo>
                  <a:lnTo>
                    <a:pt x="30" y="530"/>
                  </a:lnTo>
                  <a:lnTo>
                    <a:pt x="50" y="496"/>
                  </a:lnTo>
                  <a:lnTo>
                    <a:pt x="64" y="476"/>
                  </a:lnTo>
                  <a:lnTo>
                    <a:pt x="64" y="476"/>
                  </a:lnTo>
                  <a:lnTo>
                    <a:pt x="64" y="476"/>
                  </a:lnTo>
                  <a:lnTo>
                    <a:pt x="66" y="470"/>
                  </a:lnTo>
                  <a:lnTo>
                    <a:pt x="70" y="466"/>
                  </a:lnTo>
                  <a:lnTo>
                    <a:pt x="78" y="460"/>
                  </a:lnTo>
                  <a:lnTo>
                    <a:pt x="88" y="456"/>
                  </a:lnTo>
                  <a:lnTo>
                    <a:pt x="100" y="456"/>
                  </a:lnTo>
                  <a:lnTo>
                    <a:pt x="100" y="456"/>
                  </a:lnTo>
                  <a:lnTo>
                    <a:pt x="114" y="456"/>
                  </a:lnTo>
                  <a:lnTo>
                    <a:pt x="130" y="460"/>
                  </a:lnTo>
                  <a:lnTo>
                    <a:pt x="130" y="460"/>
                  </a:lnTo>
                  <a:lnTo>
                    <a:pt x="136" y="452"/>
                  </a:lnTo>
                  <a:lnTo>
                    <a:pt x="136" y="452"/>
                  </a:lnTo>
                  <a:lnTo>
                    <a:pt x="144" y="436"/>
                  </a:lnTo>
                  <a:lnTo>
                    <a:pt x="152" y="414"/>
                  </a:lnTo>
                  <a:lnTo>
                    <a:pt x="152" y="414"/>
                  </a:lnTo>
                  <a:lnTo>
                    <a:pt x="170" y="358"/>
                  </a:lnTo>
                  <a:lnTo>
                    <a:pt x="190" y="290"/>
                  </a:lnTo>
                  <a:lnTo>
                    <a:pt x="190" y="290"/>
                  </a:lnTo>
                  <a:lnTo>
                    <a:pt x="206" y="222"/>
                  </a:lnTo>
                  <a:lnTo>
                    <a:pt x="222" y="156"/>
                  </a:lnTo>
                  <a:lnTo>
                    <a:pt x="232" y="104"/>
                  </a:lnTo>
                  <a:lnTo>
                    <a:pt x="234" y="70"/>
                  </a:lnTo>
                  <a:lnTo>
                    <a:pt x="234" y="70"/>
                  </a:lnTo>
                  <a:lnTo>
                    <a:pt x="236" y="56"/>
                  </a:lnTo>
                  <a:lnTo>
                    <a:pt x="240" y="42"/>
                  </a:lnTo>
                  <a:lnTo>
                    <a:pt x="244" y="30"/>
                  </a:lnTo>
                  <a:lnTo>
                    <a:pt x="252" y="20"/>
                  </a:lnTo>
                  <a:lnTo>
                    <a:pt x="252" y="20"/>
                  </a:lnTo>
                  <a:lnTo>
                    <a:pt x="262" y="12"/>
                  </a:lnTo>
                  <a:lnTo>
                    <a:pt x="272" y="4"/>
                  </a:lnTo>
                  <a:lnTo>
                    <a:pt x="286" y="2"/>
                  </a:lnTo>
                  <a:lnTo>
                    <a:pt x="298" y="0"/>
                  </a:lnTo>
                  <a:lnTo>
                    <a:pt x="298" y="0"/>
                  </a:lnTo>
                  <a:lnTo>
                    <a:pt x="318" y="2"/>
                  </a:lnTo>
                  <a:lnTo>
                    <a:pt x="338" y="10"/>
                  </a:lnTo>
                  <a:lnTo>
                    <a:pt x="358" y="22"/>
                  </a:lnTo>
                  <a:lnTo>
                    <a:pt x="380" y="40"/>
                  </a:lnTo>
                  <a:lnTo>
                    <a:pt x="374" y="46"/>
                  </a:lnTo>
                  <a:lnTo>
                    <a:pt x="380" y="40"/>
                  </a:lnTo>
                  <a:lnTo>
                    <a:pt x="380" y="40"/>
                  </a:lnTo>
                  <a:lnTo>
                    <a:pt x="382" y="42"/>
                  </a:lnTo>
                  <a:lnTo>
                    <a:pt x="384" y="46"/>
                  </a:lnTo>
                  <a:lnTo>
                    <a:pt x="384" y="46"/>
                  </a:lnTo>
                  <a:lnTo>
                    <a:pt x="384" y="74"/>
                  </a:lnTo>
                  <a:lnTo>
                    <a:pt x="384" y="74"/>
                  </a:lnTo>
                  <a:lnTo>
                    <a:pt x="382" y="128"/>
                  </a:lnTo>
                  <a:lnTo>
                    <a:pt x="378" y="200"/>
                  </a:lnTo>
                  <a:lnTo>
                    <a:pt x="374" y="240"/>
                  </a:lnTo>
                  <a:lnTo>
                    <a:pt x="368" y="284"/>
                  </a:lnTo>
                  <a:lnTo>
                    <a:pt x="360" y="330"/>
                  </a:lnTo>
                  <a:lnTo>
                    <a:pt x="348" y="374"/>
                  </a:lnTo>
                  <a:lnTo>
                    <a:pt x="348" y="374"/>
                  </a:lnTo>
                  <a:lnTo>
                    <a:pt x="336" y="420"/>
                  </a:lnTo>
                  <a:lnTo>
                    <a:pt x="320" y="462"/>
                  </a:lnTo>
                  <a:lnTo>
                    <a:pt x="302" y="504"/>
                  </a:lnTo>
                  <a:lnTo>
                    <a:pt x="290" y="524"/>
                  </a:lnTo>
                  <a:lnTo>
                    <a:pt x="278" y="542"/>
                  </a:lnTo>
                  <a:lnTo>
                    <a:pt x="266" y="560"/>
                  </a:lnTo>
                  <a:lnTo>
                    <a:pt x="252" y="576"/>
                  </a:lnTo>
                  <a:lnTo>
                    <a:pt x="238" y="592"/>
                  </a:lnTo>
                  <a:lnTo>
                    <a:pt x="222" y="606"/>
                  </a:lnTo>
                  <a:lnTo>
                    <a:pt x="204" y="618"/>
                  </a:lnTo>
                  <a:lnTo>
                    <a:pt x="186" y="630"/>
                  </a:lnTo>
                  <a:lnTo>
                    <a:pt x="168" y="638"/>
                  </a:lnTo>
                  <a:lnTo>
                    <a:pt x="146" y="646"/>
                  </a:lnTo>
                  <a:lnTo>
                    <a:pt x="146" y="646"/>
                  </a:lnTo>
                  <a:lnTo>
                    <a:pt x="122" y="654"/>
                  </a:lnTo>
                  <a:lnTo>
                    <a:pt x="98" y="658"/>
                  </a:lnTo>
                  <a:lnTo>
                    <a:pt x="78" y="660"/>
                  </a:lnTo>
                  <a:lnTo>
                    <a:pt x="60" y="662"/>
                  </a:lnTo>
                  <a:lnTo>
                    <a:pt x="60" y="662"/>
                  </a:lnTo>
                  <a:lnTo>
                    <a:pt x="46" y="662"/>
                  </a:lnTo>
                  <a:lnTo>
                    <a:pt x="34" y="658"/>
                  </a:lnTo>
                  <a:lnTo>
                    <a:pt x="24" y="654"/>
                  </a:lnTo>
                  <a:lnTo>
                    <a:pt x="14" y="648"/>
                  </a:lnTo>
                  <a:lnTo>
                    <a:pt x="14" y="648"/>
                  </a:lnTo>
                  <a:close/>
                  <a:moveTo>
                    <a:pt x="86" y="478"/>
                  </a:moveTo>
                  <a:lnTo>
                    <a:pt x="86" y="478"/>
                  </a:lnTo>
                  <a:lnTo>
                    <a:pt x="82" y="480"/>
                  </a:lnTo>
                  <a:lnTo>
                    <a:pt x="82" y="480"/>
                  </a:lnTo>
                  <a:lnTo>
                    <a:pt x="78" y="490"/>
                  </a:lnTo>
                  <a:lnTo>
                    <a:pt x="78" y="490"/>
                  </a:lnTo>
                  <a:lnTo>
                    <a:pt x="70" y="502"/>
                  </a:lnTo>
                  <a:lnTo>
                    <a:pt x="70" y="502"/>
                  </a:lnTo>
                  <a:lnTo>
                    <a:pt x="50" y="536"/>
                  </a:lnTo>
                  <a:lnTo>
                    <a:pt x="50" y="536"/>
                  </a:lnTo>
                  <a:lnTo>
                    <a:pt x="38" y="556"/>
                  </a:lnTo>
                  <a:lnTo>
                    <a:pt x="30" y="576"/>
                  </a:lnTo>
                  <a:lnTo>
                    <a:pt x="22" y="596"/>
                  </a:lnTo>
                  <a:lnTo>
                    <a:pt x="20" y="614"/>
                  </a:lnTo>
                  <a:lnTo>
                    <a:pt x="20" y="614"/>
                  </a:lnTo>
                  <a:lnTo>
                    <a:pt x="22" y="626"/>
                  </a:lnTo>
                  <a:lnTo>
                    <a:pt x="24" y="630"/>
                  </a:lnTo>
                  <a:lnTo>
                    <a:pt x="28" y="634"/>
                  </a:lnTo>
                  <a:lnTo>
                    <a:pt x="28" y="634"/>
                  </a:lnTo>
                  <a:lnTo>
                    <a:pt x="32" y="636"/>
                  </a:lnTo>
                  <a:lnTo>
                    <a:pt x="40" y="640"/>
                  </a:lnTo>
                  <a:lnTo>
                    <a:pt x="50" y="642"/>
                  </a:lnTo>
                  <a:lnTo>
                    <a:pt x="60" y="642"/>
                  </a:lnTo>
                  <a:lnTo>
                    <a:pt x="60" y="642"/>
                  </a:lnTo>
                  <a:lnTo>
                    <a:pt x="76" y="640"/>
                  </a:lnTo>
                  <a:lnTo>
                    <a:pt x="94" y="638"/>
                  </a:lnTo>
                  <a:lnTo>
                    <a:pt x="116" y="634"/>
                  </a:lnTo>
                  <a:lnTo>
                    <a:pt x="142" y="626"/>
                  </a:lnTo>
                  <a:lnTo>
                    <a:pt x="142" y="626"/>
                  </a:lnTo>
                  <a:lnTo>
                    <a:pt x="160" y="620"/>
                  </a:lnTo>
                  <a:lnTo>
                    <a:pt x="178" y="612"/>
                  </a:lnTo>
                  <a:lnTo>
                    <a:pt x="194" y="602"/>
                  </a:lnTo>
                  <a:lnTo>
                    <a:pt x="210" y="590"/>
                  </a:lnTo>
                  <a:lnTo>
                    <a:pt x="224" y="578"/>
                  </a:lnTo>
                  <a:lnTo>
                    <a:pt x="238" y="564"/>
                  </a:lnTo>
                  <a:lnTo>
                    <a:pt x="250" y="548"/>
                  </a:lnTo>
                  <a:lnTo>
                    <a:pt x="262" y="532"/>
                  </a:lnTo>
                  <a:lnTo>
                    <a:pt x="284" y="494"/>
                  </a:lnTo>
                  <a:lnTo>
                    <a:pt x="302" y="456"/>
                  </a:lnTo>
                  <a:lnTo>
                    <a:pt x="316" y="414"/>
                  </a:lnTo>
                  <a:lnTo>
                    <a:pt x="330" y="370"/>
                  </a:lnTo>
                  <a:lnTo>
                    <a:pt x="330" y="370"/>
                  </a:lnTo>
                  <a:lnTo>
                    <a:pt x="340" y="326"/>
                  </a:lnTo>
                  <a:lnTo>
                    <a:pt x="348" y="282"/>
                  </a:lnTo>
                  <a:lnTo>
                    <a:pt x="354" y="238"/>
                  </a:lnTo>
                  <a:lnTo>
                    <a:pt x="358" y="198"/>
                  </a:lnTo>
                  <a:lnTo>
                    <a:pt x="362" y="126"/>
                  </a:lnTo>
                  <a:lnTo>
                    <a:pt x="364" y="74"/>
                  </a:lnTo>
                  <a:lnTo>
                    <a:pt x="364" y="74"/>
                  </a:lnTo>
                  <a:lnTo>
                    <a:pt x="364" y="52"/>
                  </a:lnTo>
                  <a:lnTo>
                    <a:pt x="364" y="52"/>
                  </a:lnTo>
                  <a:lnTo>
                    <a:pt x="346" y="36"/>
                  </a:lnTo>
                  <a:lnTo>
                    <a:pt x="328" y="28"/>
                  </a:lnTo>
                  <a:lnTo>
                    <a:pt x="312" y="22"/>
                  </a:lnTo>
                  <a:lnTo>
                    <a:pt x="298" y="20"/>
                  </a:lnTo>
                  <a:lnTo>
                    <a:pt x="298" y="20"/>
                  </a:lnTo>
                  <a:lnTo>
                    <a:pt x="290" y="20"/>
                  </a:lnTo>
                  <a:lnTo>
                    <a:pt x="280" y="24"/>
                  </a:lnTo>
                  <a:lnTo>
                    <a:pt x="274" y="28"/>
                  </a:lnTo>
                  <a:lnTo>
                    <a:pt x="268" y="34"/>
                  </a:lnTo>
                  <a:lnTo>
                    <a:pt x="262" y="40"/>
                  </a:lnTo>
                  <a:lnTo>
                    <a:pt x="258" y="48"/>
                  </a:lnTo>
                  <a:lnTo>
                    <a:pt x="256" y="58"/>
                  </a:lnTo>
                  <a:lnTo>
                    <a:pt x="256" y="70"/>
                  </a:lnTo>
                  <a:lnTo>
                    <a:pt x="256" y="70"/>
                  </a:lnTo>
                  <a:lnTo>
                    <a:pt x="254" y="94"/>
                  </a:lnTo>
                  <a:lnTo>
                    <a:pt x="248" y="126"/>
                  </a:lnTo>
                  <a:lnTo>
                    <a:pt x="230" y="214"/>
                  </a:lnTo>
                  <a:lnTo>
                    <a:pt x="204" y="312"/>
                  </a:lnTo>
                  <a:lnTo>
                    <a:pt x="192" y="358"/>
                  </a:lnTo>
                  <a:lnTo>
                    <a:pt x="178" y="400"/>
                  </a:lnTo>
                  <a:lnTo>
                    <a:pt x="178" y="400"/>
                  </a:lnTo>
                  <a:lnTo>
                    <a:pt x="160" y="446"/>
                  </a:lnTo>
                  <a:lnTo>
                    <a:pt x="154" y="462"/>
                  </a:lnTo>
                  <a:lnTo>
                    <a:pt x="146" y="474"/>
                  </a:lnTo>
                  <a:lnTo>
                    <a:pt x="146" y="474"/>
                  </a:lnTo>
                  <a:lnTo>
                    <a:pt x="140" y="480"/>
                  </a:lnTo>
                  <a:lnTo>
                    <a:pt x="136" y="480"/>
                  </a:lnTo>
                  <a:lnTo>
                    <a:pt x="132" y="482"/>
                  </a:lnTo>
                  <a:lnTo>
                    <a:pt x="132" y="482"/>
                  </a:lnTo>
                  <a:lnTo>
                    <a:pt x="126" y="480"/>
                  </a:lnTo>
                  <a:lnTo>
                    <a:pt x="126" y="480"/>
                  </a:lnTo>
                  <a:lnTo>
                    <a:pt x="112" y="476"/>
                  </a:lnTo>
                  <a:lnTo>
                    <a:pt x="100" y="476"/>
                  </a:lnTo>
                  <a:lnTo>
                    <a:pt x="100" y="476"/>
                  </a:lnTo>
                  <a:lnTo>
                    <a:pt x="100" y="476"/>
                  </a:lnTo>
                  <a:lnTo>
                    <a:pt x="92" y="476"/>
                  </a:lnTo>
                  <a:lnTo>
                    <a:pt x="86" y="478"/>
                  </a:lnTo>
                  <a:lnTo>
                    <a:pt x="86" y="4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userDrawn="1"/>
          </p:nvSpPr>
          <p:spPr bwMode="auto">
            <a:xfrm>
              <a:off x="7440612" y="4268391"/>
              <a:ext cx="117475" cy="1216025"/>
            </a:xfrm>
            <a:custGeom>
              <a:avLst/>
              <a:gdLst>
                <a:gd name="T0" fmla="*/ 0 w 74"/>
                <a:gd name="T1" fmla="*/ 766 h 766"/>
                <a:gd name="T2" fmla="*/ 8 w 74"/>
                <a:gd name="T3" fmla="*/ 6 h 766"/>
                <a:gd name="T4" fmla="*/ 64 w 74"/>
                <a:gd name="T5" fmla="*/ 0 h 766"/>
                <a:gd name="T6" fmla="*/ 74 w 74"/>
                <a:gd name="T7" fmla="*/ 718 h 766"/>
                <a:gd name="T8" fmla="*/ 0 w 74"/>
                <a:gd name="T9" fmla="*/ 766 h 766"/>
              </a:gdLst>
              <a:ahLst/>
              <a:cxnLst>
                <a:cxn ang="0">
                  <a:pos x="T0" y="T1"/>
                </a:cxn>
                <a:cxn ang="0">
                  <a:pos x="T2" y="T3"/>
                </a:cxn>
                <a:cxn ang="0">
                  <a:pos x="T4" y="T5"/>
                </a:cxn>
                <a:cxn ang="0">
                  <a:pos x="T6" y="T7"/>
                </a:cxn>
                <a:cxn ang="0">
                  <a:pos x="T8" y="T9"/>
                </a:cxn>
              </a:cxnLst>
              <a:rect l="0" t="0" r="r" b="b"/>
              <a:pathLst>
                <a:path w="74" h="766">
                  <a:moveTo>
                    <a:pt x="0" y="766"/>
                  </a:moveTo>
                  <a:lnTo>
                    <a:pt x="8" y="6"/>
                  </a:lnTo>
                  <a:lnTo>
                    <a:pt x="64" y="0"/>
                  </a:lnTo>
                  <a:lnTo>
                    <a:pt x="74" y="718"/>
                  </a:lnTo>
                  <a:lnTo>
                    <a:pt x="0" y="766"/>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userDrawn="1"/>
          </p:nvSpPr>
          <p:spPr bwMode="auto">
            <a:xfrm>
              <a:off x="7424737" y="4252516"/>
              <a:ext cx="149225" cy="1247775"/>
            </a:xfrm>
            <a:custGeom>
              <a:avLst/>
              <a:gdLst>
                <a:gd name="T0" fmla="*/ 4 w 94"/>
                <a:gd name="T1" fmla="*/ 784 h 786"/>
                <a:gd name="T2" fmla="*/ 4 w 94"/>
                <a:gd name="T3" fmla="*/ 784 h 786"/>
                <a:gd name="T4" fmla="*/ 0 w 94"/>
                <a:gd name="T5" fmla="*/ 780 h 786"/>
                <a:gd name="T6" fmla="*/ 0 w 94"/>
                <a:gd name="T7" fmla="*/ 776 h 786"/>
                <a:gd name="T8" fmla="*/ 8 w 94"/>
                <a:gd name="T9" fmla="*/ 16 h 786"/>
                <a:gd name="T10" fmla="*/ 8 w 94"/>
                <a:gd name="T11" fmla="*/ 16 h 786"/>
                <a:gd name="T12" fmla="*/ 8 w 94"/>
                <a:gd name="T13" fmla="*/ 12 h 786"/>
                <a:gd name="T14" fmla="*/ 10 w 94"/>
                <a:gd name="T15" fmla="*/ 8 h 786"/>
                <a:gd name="T16" fmla="*/ 14 w 94"/>
                <a:gd name="T17" fmla="*/ 6 h 786"/>
                <a:gd name="T18" fmla="*/ 16 w 94"/>
                <a:gd name="T19" fmla="*/ 6 h 786"/>
                <a:gd name="T20" fmla="*/ 74 w 94"/>
                <a:gd name="T21" fmla="*/ 0 h 786"/>
                <a:gd name="T22" fmla="*/ 74 w 94"/>
                <a:gd name="T23" fmla="*/ 0 h 786"/>
                <a:gd name="T24" fmla="*/ 78 w 94"/>
                <a:gd name="T25" fmla="*/ 0 h 786"/>
                <a:gd name="T26" fmla="*/ 82 w 94"/>
                <a:gd name="T27" fmla="*/ 2 h 786"/>
                <a:gd name="T28" fmla="*/ 82 w 94"/>
                <a:gd name="T29" fmla="*/ 2 h 786"/>
                <a:gd name="T30" fmla="*/ 84 w 94"/>
                <a:gd name="T31" fmla="*/ 6 h 786"/>
                <a:gd name="T32" fmla="*/ 84 w 94"/>
                <a:gd name="T33" fmla="*/ 10 h 786"/>
                <a:gd name="T34" fmla="*/ 94 w 94"/>
                <a:gd name="T35" fmla="*/ 728 h 786"/>
                <a:gd name="T36" fmla="*/ 94 w 94"/>
                <a:gd name="T37" fmla="*/ 728 h 786"/>
                <a:gd name="T38" fmla="*/ 92 w 94"/>
                <a:gd name="T39" fmla="*/ 732 h 786"/>
                <a:gd name="T40" fmla="*/ 88 w 94"/>
                <a:gd name="T41" fmla="*/ 736 h 786"/>
                <a:gd name="T42" fmla="*/ 14 w 94"/>
                <a:gd name="T43" fmla="*/ 784 h 786"/>
                <a:gd name="T44" fmla="*/ 14 w 94"/>
                <a:gd name="T45" fmla="*/ 784 h 786"/>
                <a:gd name="T46" fmla="*/ 10 w 94"/>
                <a:gd name="T47" fmla="*/ 786 h 786"/>
                <a:gd name="T48" fmla="*/ 10 w 94"/>
                <a:gd name="T49" fmla="*/ 786 h 786"/>
                <a:gd name="T50" fmla="*/ 4 w 94"/>
                <a:gd name="T51" fmla="*/ 784 h 786"/>
                <a:gd name="T52" fmla="*/ 4 w 94"/>
                <a:gd name="T53" fmla="*/ 784 h 786"/>
                <a:gd name="T54" fmla="*/ 20 w 94"/>
                <a:gd name="T55" fmla="*/ 776 h 786"/>
                <a:gd name="T56" fmla="*/ 10 w 94"/>
                <a:gd name="T57" fmla="*/ 776 h 786"/>
                <a:gd name="T58" fmla="*/ 20 w 94"/>
                <a:gd name="T59" fmla="*/ 776 h 786"/>
                <a:gd name="T60" fmla="*/ 28 w 94"/>
                <a:gd name="T61" fmla="*/ 24 h 786"/>
                <a:gd name="T62" fmla="*/ 20 w 94"/>
                <a:gd name="T63" fmla="*/ 756 h 786"/>
                <a:gd name="T64" fmla="*/ 72 w 94"/>
                <a:gd name="T65" fmla="*/ 722 h 786"/>
                <a:gd name="T66" fmla="*/ 64 w 94"/>
                <a:gd name="T67" fmla="*/ 20 h 786"/>
                <a:gd name="T68" fmla="*/ 28 w 94"/>
                <a:gd name="T69" fmla="*/ 24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786">
                  <a:moveTo>
                    <a:pt x="4" y="784"/>
                  </a:moveTo>
                  <a:lnTo>
                    <a:pt x="4" y="784"/>
                  </a:lnTo>
                  <a:lnTo>
                    <a:pt x="0" y="780"/>
                  </a:lnTo>
                  <a:lnTo>
                    <a:pt x="0" y="776"/>
                  </a:lnTo>
                  <a:lnTo>
                    <a:pt x="8" y="16"/>
                  </a:lnTo>
                  <a:lnTo>
                    <a:pt x="8" y="16"/>
                  </a:lnTo>
                  <a:lnTo>
                    <a:pt x="8" y="12"/>
                  </a:lnTo>
                  <a:lnTo>
                    <a:pt x="10" y="8"/>
                  </a:lnTo>
                  <a:lnTo>
                    <a:pt x="14" y="6"/>
                  </a:lnTo>
                  <a:lnTo>
                    <a:pt x="16" y="6"/>
                  </a:lnTo>
                  <a:lnTo>
                    <a:pt x="74" y="0"/>
                  </a:lnTo>
                  <a:lnTo>
                    <a:pt x="74" y="0"/>
                  </a:lnTo>
                  <a:lnTo>
                    <a:pt x="78" y="0"/>
                  </a:lnTo>
                  <a:lnTo>
                    <a:pt x="82" y="2"/>
                  </a:lnTo>
                  <a:lnTo>
                    <a:pt x="82" y="2"/>
                  </a:lnTo>
                  <a:lnTo>
                    <a:pt x="84" y="6"/>
                  </a:lnTo>
                  <a:lnTo>
                    <a:pt x="84" y="10"/>
                  </a:lnTo>
                  <a:lnTo>
                    <a:pt x="94" y="728"/>
                  </a:lnTo>
                  <a:lnTo>
                    <a:pt x="94" y="728"/>
                  </a:lnTo>
                  <a:lnTo>
                    <a:pt x="92" y="732"/>
                  </a:lnTo>
                  <a:lnTo>
                    <a:pt x="88" y="736"/>
                  </a:lnTo>
                  <a:lnTo>
                    <a:pt x="14" y="784"/>
                  </a:lnTo>
                  <a:lnTo>
                    <a:pt x="14" y="784"/>
                  </a:lnTo>
                  <a:lnTo>
                    <a:pt x="10" y="786"/>
                  </a:lnTo>
                  <a:lnTo>
                    <a:pt x="10" y="786"/>
                  </a:lnTo>
                  <a:lnTo>
                    <a:pt x="4" y="784"/>
                  </a:lnTo>
                  <a:lnTo>
                    <a:pt x="4" y="784"/>
                  </a:lnTo>
                  <a:close/>
                  <a:moveTo>
                    <a:pt x="20" y="776"/>
                  </a:moveTo>
                  <a:lnTo>
                    <a:pt x="10" y="776"/>
                  </a:lnTo>
                  <a:lnTo>
                    <a:pt x="20" y="776"/>
                  </a:lnTo>
                  <a:close/>
                  <a:moveTo>
                    <a:pt x="28" y="24"/>
                  </a:moveTo>
                  <a:lnTo>
                    <a:pt x="20" y="756"/>
                  </a:lnTo>
                  <a:lnTo>
                    <a:pt x="72" y="722"/>
                  </a:lnTo>
                  <a:lnTo>
                    <a:pt x="64" y="20"/>
                  </a:lnTo>
                  <a:lnTo>
                    <a:pt x="28" y="2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userDrawn="1"/>
          </p:nvSpPr>
          <p:spPr bwMode="auto">
            <a:xfrm>
              <a:off x="7494587" y="44969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6"/>
            <p:cNvSpPr>
              <a:spLocks noChangeShapeType="1"/>
            </p:cNvSpPr>
            <p:nvPr userDrawn="1"/>
          </p:nvSpPr>
          <p:spPr bwMode="auto">
            <a:xfrm flipH="1">
              <a:off x="7494587" y="44969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userDrawn="1"/>
          </p:nvSpPr>
          <p:spPr bwMode="auto">
            <a:xfrm>
              <a:off x="7478712" y="44811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2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6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2"/>
                  </a:lnTo>
                  <a:lnTo>
                    <a:pt x="42" y="0"/>
                  </a:lnTo>
                  <a:lnTo>
                    <a:pt x="42" y="0"/>
                  </a:lnTo>
                  <a:lnTo>
                    <a:pt x="46" y="0"/>
                  </a:lnTo>
                  <a:lnTo>
                    <a:pt x="50" y="2"/>
                  </a:lnTo>
                  <a:lnTo>
                    <a:pt x="52" y="6"/>
                  </a:lnTo>
                  <a:lnTo>
                    <a:pt x="54" y="10"/>
                  </a:lnTo>
                  <a:lnTo>
                    <a:pt x="54" y="10"/>
                  </a:lnTo>
                  <a:lnTo>
                    <a:pt x="54" y="14"/>
                  </a:lnTo>
                  <a:lnTo>
                    <a:pt x="52" y="16"/>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userDrawn="1"/>
          </p:nvSpPr>
          <p:spPr bwMode="auto">
            <a:xfrm>
              <a:off x="7497762" y="4611291"/>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29"/>
            <p:cNvSpPr>
              <a:spLocks noChangeShapeType="1"/>
            </p:cNvSpPr>
            <p:nvPr userDrawn="1"/>
          </p:nvSpPr>
          <p:spPr bwMode="auto">
            <a:xfrm flipH="1">
              <a:off x="7497762" y="4611291"/>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userDrawn="1"/>
          </p:nvSpPr>
          <p:spPr bwMode="auto">
            <a:xfrm>
              <a:off x="7481887" y="4595416"/>
              <a:ext cx="73025" cy="38100"/>
            </a:xfrm>
            <a:custGeom>
              <a:avLst/>
              <a:gdLst>
                <a:gd name="T0" fmla="*/ 0 w 46"/>
                <a:gd name="T1" fmla="*/ 18 h 24"/>
                <a:gd name="T2" fmla="*/ 0 w 46"/>
                <a:gd name="T3" fmla="*/ 18 h 24"/>
                <a:gd name="T4" fmla="*/ 0 w 46"/>
                <a:gd name="T5" fmla="*/ 14 h 24"/>
                <a:gd name="T6" fmla="*/ 2 w 46"/>
                <a:gd name="T7" fmla="*/ 10 h 24"/>
                <a:gd name="T8" fmla="*/ 4 w 46"/>
                <a:gd name="T9" fmla="*/ 6 h 24"/>
                <a:gd name="T10" fmla="*/ 8 w 46"/>
                <a:gd name="T11" fmla="*/ 6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20 h 24"/>
                <a:gd name="T34" fmla="*/ 12 w 46"/>
                <a:gd name="T35" fmla="*/ 24 h 24"/>
                <a:gd name="T36" fmla="*/ 12 w 46"/>
                <a:gd name="T37" fmla="*/ 24 h 24"/>
                <a:gd name="T38" fmla="*/ 10 w 46"/>
                <a:gd name="T39" fmla="*/ 24 h 24"/>
                <a:gd name="T40" fmla="*/ 10 w 46"/>
                <a:gd name="T41" fmla="*/ 24 h 24"/>
                <a:gd name="T42" fmla="*/ 4 w 46"/>
                <a:gd name="T43" fmla="*/ 22 h 24"/>
                <a:gd name="T44" fmla="*/ 0 w 46"/>
                <a:gd name="T45" fmla="*/ 18 h 24"/>
                <a:gd name="T46" fmla="*/ 0 w 46"/>
                <a:gd name="T4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8"/>
                  </a:moveTo>
                  <a:lnTo>
                    <a:pt x="0" y="18"/>
                  </a:lnTo>
                  <a:lnTo>
                    <a:pt x="0" y="14"/>
                  </a:lnTo>
                  <a:lnTo>
                    <a:pt x="2" y="10"/>
                  </a:lnTo>
                  <a:lnTo>
                    <a:pt x="4" y="6"/>
                  </a:lnTo>
                  <a:lnTo>
                    <a:pt x="8" y="6"/>
                  </a:lnTo>
                  <a:lnTo>
                    <a:pt x="34" y="0"/>
                  </a:lnTo>
                  <a:lnTo>
                    <a:pt x="34" y="0"/>
                  </a:lnTo>
                  <a:lnTo>
                    <a:pt x="38" y="0"/>
                  </a:lnTo>
                  <a:lnTo>
                    <a:pt x="42" y="0"/>
                  </a:lnTo>
                  <a:lnTo>
                    <a:pt x="44" y="4"/>
                  </a:lnTo>
                  <a:lnTo>
                    <a:pt x="46" y="6"/>
                  </a:lnTo>
                  <a:lnTo>
                    <a:pt x="46" y="6"/>
                  </a:lnTo>
                  <a:lnTo>
                    <a:pt x="46" y="10"/>
                  </a:lnTo>
                  <a:lnTo>
                    <a:pt x="44" y="14"/>
                  </a:lnTo>
                  <a:lnTo>
                    <a:pt x="42" y="18"/>
                  </a:lnTo>
                  <a:lnTo>
                    <a:pt x="38" y="20"/>
                  </a:lnTo>
                  <a:lnTo>
                    <a:pt x="12" y="24"/>
                  </a:lnTo>
                  <a:lnTo>
                    <a:pt x="12" y="24"/>
                  </a:lnTo>
                  <a:lnTo>
                    <a:pt x="10" y="24"/>
                  </a:lnTo>
                  <a:lnTo>
                    <a:pt x="10" y="24"/>
                  </a:lnTo>
                  <a:lnTo>
                    <a:pt x="4"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userDrawn="1"/>
          </p:nvSpPr>
          <p:spPr bwMode="auto">
            <a:xfrm>
              <a:off x="7497762" y="47160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32"/>
            <p:cNvSpPr>
              <a:spLocks noChangeShapeType="1"/>
            </p:cNvSpPr>
            <p:nvPr userDrawn="1"/>
          </p:nvSpPr>
          <p:spPr bwMode="auto">
            <a:xfrm flipH="1">
              <a:off x="7497762" y="47160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userDrawn="1"/>
          </p:nvSpPr>
          <p:spPr bwMode="auto">
            <a:xfrm>
              <a:off x="7481887" y="47001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2 w 46"/>
                <a:gd name="T37" fmla="*/ 26 h 26"/>
                <a:gd name="T38" fmla="*/ 10 w 46"/>
                <a:gd name="T39" fmla="*/ 26 h 26"/>
                <a:gd name="T40" fmla="*/ 10 w 46"/>
                <a:gd name="T41" fmla="*/ 26 h 26"/>
                <a:gd name="T42" fmla="*/ 4 w 46"/>
                <a:gd name="T43" fmla="*/ 24 h 26"/>
                <a:gd name="T44" fmla="*/ 2 w 46"/>
                <a:gd name="T45" fmla="*/ 22 h 26"/>
                <a:gd name="T46" fmla="*/ 0 w 46"/>
                <a:gd name="T47" fmla="*/ 18 h 26"/>
                <a:gd name="T48" fmla="*/ 0 w 46"/>
                <a:gd name="T4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userDrawn="1"/>
          </p:nvSpPr>
          <p:spPr bwMode="auto">
            <a:xfrm>
              <a:off x="7497762" y="4811316"/>
              <a:ext cx="50800" cy="15875"/>
            </a:xfrm>
            <a:custGeom>
              <a:avLst/>
              <a:gdLst>
                <a:gd name="T0" fmla="*/ 32 w 32"/>
                <a:gd name="T1" fmla="*/ 0 h 10"/>
                <a:gd name="T2" fmla="*/ 0 w 32"/>
                <a:gd name="T3" fmla="*/ 10 h 10"/>
                <a:gd name="T4" fmla="*/ 32 w 32"/>
                <a:gd name="T5" fmla="*/ 0 h 10"/>
              </a:gdLst>
              <a:ahLst/>
              <a:cxnLst>
                <a:cxn ang="0">
                  <a:pos x="T0" y="T1"/>
                </a:cxn>
                <a:cxn ang="0">
                  <a:pos x="T2" y="T3"/>
                </a:cxn>
                <a:cxn ang="0">
                  <a:pos x="T4" y="T5"/>
                </a:cxn>
              </a:cxnLst>
              <a:rect l="0" t="0" r="r" b="b"/>
              <a:pathLst>
                <a:path w="32" h="10">
                  <a:moveTo>
                    <a:pt x="32" y="0"/>
                  </a:moveTo>
                  <a:lnTo>
                    <a:pt x="0" y="10"/>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5"/>
            <p:cNvSpPr>
              <a:spLocks noChangeShapeType="1"/>
            </p:cNvSpPr>
            <p:nvPr userDrawn="1"/>
          </p:nvSpPr>
          <p:spPr bwMode="auto">
            <a:xfrm flipH="1">
              <a:off x="7497762" y="4811316"/>
              <a:ext cx="50800"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userDrawn="1"/>
          </p:nvSpPr>
          <p:spPr bwMode="auto">
            <a:xfrm>
              <a:off x="7481887" y="4795441"/>
              <a:ext cx="82550" cy="47625"/>
            </a:xfrm>
            <a:custGeom>
              <a:avLst/>
              <a:gdLst>
                <a:gd name="T0" fmla="*/ 0 w 52"/>
                <a:gd name="T1" fmla="*/ 22 h 30"/>
                <a:gd name="T2" fmla="*/ 0 w 52"/>
                <a:gd name="T3" fmla="*/ 22 h 30"/>
                <a:gd name="T4" fmla="*/ 0 w 52"/>
                <a:gd name="T5" fmla="*/ 18 h 30"/>
                <a:gd name="T6" fmla="*/ 2 w 52"/>
                <a:gd name="T7" fmla="*/ 14 h 30"/>
                <a:gd name="T8" fmla="*/ 4 w 52"/>
                <a:gd name="T9" fmla="*/ 12 h 30"/>
                <a:gd name="T10" fmla="*/ 8 w 52"/>
                <a:gd name="T11" fmla="*/ 10 h 30"/>
                <a:gd name="T12" fmla="*/ 38 w 52"/>
                <a:gd name="T13" fmla="*/ 2 h 30"/>
                <a:gd name="T14" fmla="*/ 38 w 52"/>
                <a:gd name="T15" fmla="*/ 2 h 30"/>
                <a:gd name="T16" fmla="*/ 42 w 52"/>
                <a:gd name="T17" fmla="*/ 0 h 30"/>
                <a:gd name="T18" fmla="*/ 46 w 52"/>
                <a:gd name="T19" fmla="*/ 2 h 30"/>
                <a:gd name="T20" fmla="*/ 50 w 52"/>
                <a:gd name="T21" fmla="*/ 4 h 30"/>
                <a:gd name="T22" fmla="*/ 52 w 52"/>
                <a:gd name="T23" fmla="*/ 8 h 30"/>
                <a:gd name="T24" fmla="*/ 52 w 52"/>
                <a:gd name="T25" fmla="*/ 8 h 30"/>
                <a:gd name="T26" fmla="*/ 52 w 52"/>
                <a:gd name="T27" fmla="*/ 12 h 30"/>
                <a:gd name="T28" fmla="*/ 50 w 52"/>
                <a:gd name="T29" fmla="*/ 16 h 30"/>
                <a:gd name="T30" fmla="*/ 48 w 52"/>
                <a:gd name="T31" fmla="*/ 18 h 30"/>
                <a:gd name="T32" fmla="*/ 44 w 52"/>
                <a:gd name="T33" fmla="*/ 20 h 30"/>
                <a:gd name="T34" fmla="*/ 12 w 52"/>
                <a:gd name="T35" fmla="*/ 30 h 30"/>
                <a:gd name="T36" fmla="*/ 12 w 52"/>
                <a:gd name="T37" fmla="*/ 30 h 30"/>
                <a:gd name="T38" fmla="*/ 10 w 52"/>
                <a:gd name="T39" fmla="*/ 30 h 30"/>
                <a:gd name="T40" fmla="*/ 10 w 52"/>
                <a:gd name="T41" fmla="*/ 30 h 30"/>
                <a:gd name="T42" fmla="*/ 4 w 52"/>
                <a:gd name="T43" fmla="*/ 28 h 30"/>
                <a:gd name="T44" fmla="*/ 0 w 52"/>
                <a:gd name="T45" fmla="*/ 22 h 30"/>
                <a:gd name="T46" fmla="*/ 0 w 52"/>
                <a:gd name="T4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0" y="22"/>
                  </a:moveTo>
                  <a:lnTo>
                    <a:pt x="0" y="22"/>
                  </a:lnTo>
                  <a:lnTo>
                    <a:pt x="0" y="18"/>
                  </a:lnTo>
                  <a:lnTo>
                    <a:pt x="2" y="14"/>
                  </a:lnTo>
                  <a:lnTo>
                    <a:pt x="4" y="12"/>
                  </a:lnTo>
                  <a:lnTo>
                    <a:pt x="8" y="10"/>
                  </a:lnTo>
                  <a:lnTo>
                    <a:pt x="38" y="2"/>
                  </a:lnTo>
                  <a:lnTo>
                    <a:pt x="38" y="2"/>
                  </a:lnTo>
                  <a:lnTo>
                    <a:pt x="42" y="0"/>
                  </a:lnTo>
                  <a:lnTo>
                    <a:pt x="46" y="2"/>
                  </a:lnTo>
                  <a:lnTo>
                    <a:pt x="50" y="4"/>
                  </a:lnTo>
                  <a:lnTo>
                    <a:pt x="52" y="8"/>
                  </a:lnTo>
                  <a:lnTo>
                    <a:pt x="52" y="8"/>
                  </a:lnTo>
                  <a:lnTo>
                    <a:pt x="52" y="12"/>
                  </a:lnTo>
                  <a:lnTo>
                    <a:pt x="50" y="16"/>
                  </a:lnTo>
                  <a:lnTo>
                    <a:pt x="48" y="18"/>
                  </a:lnTo>
                  <a:lnTo>
                    <a:pt x="44" y="20"/>
                  </a:lnTo>
                  <a:lnTo>
                    <a:pt x="12" y="30"/>
                  </a:lnTo>
                  <a:lnTo>
                    <a:pt x="12" y="30"/>
                  </a:lnTo>
                  <a:lnTo>
                    <a:pt x="10" y="30"/>
                  </a:lnTo>
                  <a:lnTo>
                    <a:pt x="10" y="30"/>
                  </a:lnTo>
                  <a:lnTo>
                    <a:pt x="4" y="28"/>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userDrawn="1"/>
          </p:nvSpPr>
          <p:spPr bwMode="auto">
            <a:xfrm>
              <a:off x="7504112" y="4897041"/>
              <a:ext cx="38100" cy="9525"/>
            </a:xfrm>
            <a:custGeom>
              <a:avLst/>
              <a:gdLst>
                <a:gd name="T0" fmla="*/ 24 w 24"/>
                <a:gd name="T1" fmla="*/ 0 h 6"/>
                <a:gd name="T2" fmla="*/ 0 w 24"/>
                <a:gd name="T3" fmla="*/ 6 h 6"/>
                <a:gd name="T4" fmla="*/ 24 w 24"/>
                <a:gd name="T5" fmla="*/ 0 h 6"/>
              </a:gdLst>
              <a:ahLst/>
              <a:cxnLst>
                <a:cxn ang="0">
                  <a:pos x="T0" y="T1"/>
                </a:cxn>
                <a:cxn ang="0">
                  <a:pos x="T2" y="T3"/>
                </a:cxn>
                <a:cxn ang="0">
                  <a:pos x="T4" y="T5"/>
                </a:cxn>
              </a:cxnLst>
              <a:rect l="0" t="0" r="r" b="b"/>
              <a:pathLst>
                <a:path w="24" h="6">
                  <a:moveTo>
                    <a:pt x="24" y="0"/>
                  </a:moveTo>
                  <a:lnTo>
                    <a:pt x="0" y="6"/>
                  </a:lnTo>
                  <a:lnTo>
                    <a:pt x="2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Line 38"/>
            <p:cNvSpPr>
              <a:spLocks noChangeShapeType="1"/>
            </p:cNvSpPr>
            <p:nvPr userDrawn="1"/>
          </p:nvSpPr>
          <p:spPr bwMode="auto">
            <a:xfrm flipH="1">
              <a:off x="7504112" y="4897041"/>
              <a:ext cx="381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userDrawn="1"/>
          </p:nvSpPr>
          <p:spPr bwMode="auto">
            <a:xfrm>
              <a:off x="7488237" y="4881166"/>
              <a:ext cx="69850" cy="41275"/>
            </a:xfrm>
            <a:custGeom>
              <a:avLst/>
              <a:gdLst>
                <a:gd name="T0" fmla="*/ 0 w 44"/>
                <a:gd name="T1" fmla="*/ 18 h 26"/>
                <a:gd name="T2" fmla="*/ 0 w 44"/>
                <a:gd name="T3" fmla="*/ 18 h 26"/>
                <a:gd name="T4" fmla="*/ 0 w 44"/>
                <a:gd name="T5" fmla="*/ 14 h 26"/>
                <a:gd name="T6" fmla="*/ 0 w 44"/>
                <a:gd name="T7" fmla="*/ 10 h 26"/>
                <a:gd name="T8" fmla="*/ 4 w 44"/>
                <a:gd name="T9" fmla="*/ 8 h 26"/>
                <a:gd name="T10" fmla="*/ 6 w 44"/>
                <a:gd name="T11" fmla="*/ 6 h 26"/>
                <a:gd name="T12" fmla="*/ 32 w 44"/>
                <a:gd name="T13" fmla="*/ 0 h 26"/>
                <a:gd name="T14" fmla="*/ 32 w 44"/>
                <a:gd name="T15" fmla="*/ 0 h 26"/>
                <a:gd name="T16" fmla="*/ 36 w 44"/>
                <a:gd name="T17" fmla="*/ 0 h 26"/>
                <a:gd name="T18" fmla="*/ 40 w 44"/>
                <a:gd name="T19" fmla="*/ 2 h 26"/>
                <a:gd name="T20" fmla="*/ 42 w 44"/>
                <a:gd name="T21" fmla="*/ 4 h 26"/>
                <a:gd name="T22" fmla="*/ 44 w 44"/>
                <a:gd name="T23" fmla="*/ 8 h 26"/>
                <a:gd name="T24" fmla="*/ 44 w 44"/>
                <a:gd name="T25" fmla="*/ 8 h 26"/>
                <a:gd name="T26" fmla="*/ 44 w 44"/>
                <a:gd name="T27" fmla="*/ 12 h 26"/>
                <a:gd name="T28" fmla="*/ 44 w 44"/>
                <a:gd name="T29" fmla="*/ 16 h 26"/>
                <a:gd name="T30" fmla="*/ 40 w 44"/>
                <a:gd name="T31" fmla="*/ 18 h 26"/>
                <a:gd name="T32" fmla="*/ 36 w 44"/>
                <a:gd name="T33" fmla="*/ 20 h 26"/>
                <a:gd name="T34" fmla="*/ 12 w 44"/>
                <a:gd name="T35" fmla="*/ 26 h 26"/>
                <a:gd name="T36" fmla="*/ 10 w 44"/>
                <a:gd name="T37" fmla="*/ 26 h 26"/>
                <a:gd name="T38" fmla="*/ 10 w 44"/>
                <a:gd name="T39" fmla="*/ 26 h 26"/>
                <a:gd name="T40" fmla="*/ 2 w 44"/>
                <a:gd name="T41" fmla="*/ 24 h 26"/>
                <a:gd name="T42" fmla="*/ 0 w 44"/>
                <a:gd name="T43" fmla="*/ 18 h 26"/>
                <a:gd name="T44" fmla="*/ 0 w 44"/>
                <a:gd name="T4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26">
                  <a:moveTo>
                    <a:pt x="0" y="18"/>
                  </a:moveTo>
                  <a:lnTo>
                    <a:pt x="0" y="18"/>
                  </a:lnTo>
                  <a:lnTo>
                    <a:pt x="0" y="14"/>
                  </a:lnTo>
                  <a:lnTo>
                    <a:pt x="0" y="10"/>
                  </a:lnTo>
                  <a:lnTo>
                    <a:pt x="4" y="8"/>
                  </a:lnTo>
                  <a:lnTo>
                    <a:pt x="6" y="6"/>
                  </a:lnTo>
                  <a:lnTo>
                    <a:pt x="32" y="0"/>
                  </a:lnTo>
                  <a:lnTo>
                    <a:pt x="32" y="0"/>
                  </a:lnTo>
                  <a:lnTo>
                    <a:pt x="36" y="0"/>
                  </a:lnTo>
                  <a:lnTo>
                    <a:pt x="40" y="2"/>
                  </a:lnTo>
                  <a:lnTo>
                    <a:pt x="42" y="4"/>
                  </a:lnTo>
                  <a:lnTo>
                    <a:pt x="44" y="8"/>
                  </a:lnTo>
                  <a:lnTo>
                    <a:pt x="44" y="8"/>
                  </a:lnTo>
                  <a:lnTo>
                    <a:pt x="44" y="12"/>
                  </a:lnTo>
                  <a:lnTo>
                    <a:pt x="44" y="16"/>
                  </a:lnTo>
                  <a:lnTo>
                    <a:pt x="40" y="18"/>
                  </a:lnTo>
                  <a:lnTo>
                    <a:pt x="36" y="20"/>
                  </a:lnTo>
                  <a:lnTo>
                    <a:pt x="12" y="26"/>
                  </a:lnTo>
                  <a:lnTo>
                    <a:pt x="10" y="26"/>
                  </a:lnTo>
                  <a:lnTo>
                    <a:pt x="10" y="26"/>
                  </a:lnTo>
                  <a:lnTo>
                    <a:pt x="2" y="24"/>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userDrawn="1"/>
          </p:nvSpPr>
          <p:spPr bwMode="auto">
            <a:xfrm>
              <a:off x="7494587" y="5087541"/>
              <a:ext cx="53975" cy="3175"/>
            </a:xfrm>
            <a:custGeom>
              <a:avLst/>
              <a:gdLst>
                <a:gd name="T0" fmla="*/ 34 w 34"/>
                <a:gd name="T1" fmla="*/ 0 h 2"/>
                <a:gd name="T2" fmla="*/ 0 w 34"/>
                <a:gd name="T3" fmla="*/ 2 h 2"/>
                <a:gd name="T4" fmla="*/ 34 w 34"/>
                <a:gd name="T5" fmla="*/ 0 h 2"/>
              </a:gdLst>
              <a:ahLst/>
              <a:cxnLst>
                <a:cxn ang="0">
                  <a:pos x="T0" y="T1"/>
                </a:cxn>
                <a:cxn ang="0">
                  <a:pos x="T2" y="T3"/>
                </a:cxn>
                <a:cxn ang="0">
                  <a:pos x="T4" y="T5"/>
                </a:cxn>
              </a:cxnLst>
              <a:rect l="0" t="0" r="r" b="b"/>
              <a:pathLst>
                <a:path w="34" h="2">
                  <a:moveTo>
                    <a:pt x="34" y="0"/>
                  </a:moveTo>
                  <a:lnTo>
                    <a:pt x="0" y="2"/>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41"/>
            <p:cNvSpPr>
              <a:spLocks noChangeShapeType="1"/>
            </p:cNvSpPr>
            <p:nvPr userDrawn="1"/>
          </p:nvSpPr>
          <p:spPr bwMode="auto">
            <a:xfrm flipH="1">
              <a:off x="7494587" y="5087541"/>
              <a:ext cx="53975"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userDrawn="1"/>
          </p:nvSpPr>
          <p:spPr bwMode="auto">
            <a:xfrm>
              <a:off x="7478712" y="5071666"/>
              <a:ext cx="85725" cy="34925"/>
            </a:xfrm>
            <a:custGeom>
              <a:avLst/>
              <a:gdLst>
                <a:gd name="T0" fmla="*/ 0 w 54"/>
                <a:gd name="T1" fmla="*/ 14 h 22"/>
                <a:gd name="T2" fmla="*/ 0 w 54"/>
                <a:gd name="T3" fmla="*/ 14 h 22"/>
                <a:gd name="T4" fmla="*/ 0 w 54"/>
                <a:gd name="T5" fmla="*/ 10 h 22"/>
                <a:gd name="T6" fmla="*/ 2 w 54"/>
                <a:gd name="T7" fmla="*/ 6 h 22"/>
                <a:gd name="T8" fmla="*/ 4 w 54"/>
                <a:gd name="T9" fmla="*/ 4 h 22"/>
                <a:gd name="T10" fmla="*/ 8 w 54"/>
                <a:gd name="T11" fmla="*/ 2 h 22"/>
                <a:gd name="T12" fmla="*/ 42 w 54"/>
                <a:gd name="T13" fmla="*/ 0 h 22"/>
                <a:gd name="T14" fmla="*/ 42 w 54"/>
                <a:gd name="T15" fmla="*/ 0 h 22"/>
                <a:gd name="T16" fmla="*/ 46 w 54"/>
                <a:gd name="T17" fmla="*/ 0 h 22"/>
                <a:gd name="T18" fmla="*/ 50 w 54"/>
                <a:gd name="T19" fmla="*/ 2 h 22"/>
                <a:gd name="T20" fmla="*/ 52 w 54"/>
                <a:gd name="T21" fmla="*/ 4 h 22"/>
                <a:gd name="T22" fmla="*/ 54 w 54"/>
                <a:gd name="T23" fmla="*/ 8 h 22"/>
                <a:gd name="T24" fmla="*/ 54 w 54"/>
                <a:gd name="T25" fmla="*/ 8 h 22"/>
                <a:gd name="T26" fmla="*/ 54 w 54"/>
                <a:gd name="T27" fmla="*/ 12 h 22"/>
                <a:gd name="T28" fmla="*/ 52 w 54"/>
                <a:gd name="T29" fmla="*/ 16 h 22"/>
                <a:gd name="T30" fmla="*/ 48 w 54"/>
                <a:gd name="T31" fmla="*/ 18 h 22"/>
                <a:gd name="T32" fmla="*/ 44 w 54"/>
                <a:gd name="T33" fmla="*/ 20 h 22"/>
                <a:gd name="T34" fmla="*/ 10 w 54"/>
                <a:gd name="T35" fmla="*/ 22 h 22"/>
                <a:gd name="T36" fmla="*/ 10 w 54"/>
                <a:gd name="T37" fmla="*/ 22 h 22"/>
                <a:gd name="T38" fmla="*/ 10 w 54"/>
                <a:gd name="T39" fmla="*/ 22 h 22"/>
                <a:gd name="T40" fmla="*/ 6 w 54"/>
                <a:gd name="T41" fmla="*/ 22 h 22"/>
                <a:gd name="T42" fmla="*/ 2 w 54"/>
                <a:gd name="T43" fmla="*/ 20 h 22"/>
                <a:gd name="T44" fmla="*/ 0 w 54"/>
                <a:gd name="T45" fmla="*/ 16 h 22"/>
                <a:gd name="T46" fmla="*/ 0 w 54"/>
                <a:gd name="T47" fmla="*/ 14 h 22"/>
                <a:gd name="T48" fmla="*/ 0 w 54"/>
                <a:gd name="T4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2">
                  <a:moveTo>
                    <a:pt x="0" y="14"/>
                  </a:moveTo>
                  <a:lnTo>
                    <a:pt x="0" y="14"/>
                  </a:lnTo>
                  <a:lnTo>
                    <a:pt x="0" y="10"/>
                  </a:lnTo>
                  <a:lnTo>
                    <a:pt x="2" y="6"/>
                  </a:lnTo>
                  <a:lnTo>
                    <a:pt x="4" y="4"/>
                  </a:lnTo>
                  <a:lnTo>
                    <a:pt x="8" y="2"/>
                  </a:lnTo>
                  <a:lnTo>
                    <a:pt x="42" y="0"/>
                  </a:lnTo>
                  <a:lnTo>
                    <a:pt x="42" y="0"/>
                  </a:lnTo>
                  <a:lnTo>
                    <a:pt x="46" y="0"/>
                  </a:lnTo>
                  <a:lnTo>
                    <a:pt x="50" y="2"/>
                  </a:lnTo>
                  <a:lnTo>
                    <a:pt x="52" y="4"/>
                  </a:lnTo>
                  <a:lnTo>
                    <a:pt x="54" y="8"/>
                  </a:lnTo>
                  <a:lnTo>
                    <a:pt x="54" y="8"/>
                  </a:lnTo>
                  <a:lnTo>
                    <a:pt x="54" y="12"/>
                  </a:lnTo>
                  <a:lnTo>
                    <a:pt x="52" y="16"/>
                  </a:lnTo>
                  <a:lnTo>
                    <a:pt x="48" y="18"/>
                  </a:lnTo>
                  <a:lnTo>
                    <a:pt x="44" y="20"/>
                  </a:lnTo>
                  <a:lnTo>
                    <a:pt x="10" y="22"/>
                  </a:lnTo>
                  <a:lnTo>
                    <a:pt x="10" y="22"/>
                  </a:lnTo>
                  <a:lnTo>
                    <a:pt x="10" y="22"/>
                  </a:lnTo>
                  <a:lnTo>
                    <a:pt x="6" y="22"/>
                  </a:lnTo>
                  <a:lnTo>
                    <a:pt x="2" y="20"/>
                  </a:lnTo>
                  <a:lnTo>
                    <a:pt x="0" y="16"/>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p:cNvSpPr>
            <p:nvPr userDrawn="1"/>
          </p:nvSpPr>
          <p:spPr bwMode="auto">
            <a:xfrm>
              <a:off x="7497762" y="51986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4"/>
            <p:cNvSpPr>
              <a:spLocks noChangeShapeType="1"/>
            </p:cNvSpPr>
            <p:nvPr userDrawn="1"/>
          </p:nvSpPr>
          <p:spPr bwMode="auto">
            <a:xfrm flipH="1">
              <a:off x="7497762" y="51986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userDrawn="1"/>
          </p:nvSpPr>
          <p:spPr bwMode="auto">
            <a:xfrm>
              <a:off x="7481887" y="51827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0 w 46"/>
                <a:gd name="T37" fmla="*/ 26 h 26"/>
                <a:gd name="T38" fmla="*/ 10 w 46"/>
                <a:gd name="T39" fmla="*/ 26 h 26"/>
                <a:gd name="T40" fmla="*/ 4 w 46"/>
                <a:gd name="T41" fmla="*/ 24 h 26"/>
                <a:gd name="T42" fmla="*/ 2 w 46"/>
                <a:gd name="T43" fmla="*/ 22 h 26"/>
                <a:gd name="T44" fmla="*/ 0 w 46"/>
                <a:gd name="T45" fmla="*/ 18 h 26"/>
                <a:gd name="T46" fmla="*/ 0 w 46"/>
                <a:gd name="T4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p:cNvSpPr>
            <p:nvPr userDrawn="1"/>
          </p:nvSpPr>
          <p:spPr bwMode="auto">
            <a:xfrm>
              <a:off x="7494587" y="49795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47"/>
            <p:cNvSpPr>
              <a:spLocks noChangeShapeType="1"/>
            </p:cNvSpPr>
            <p:nvPr userDrawn="1"/>
          </p:nvSpPr>
          <p:spPr bwMode="auto">
            <a:xfrm flipH="1">
              <a:off x="7494587" y="49795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userDrawn="1"/>
          </p:nvSpPr>
          <p:spPr bwMode="auto">
            <a:xfrm>
              <a:off x="7478712" y="49637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4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8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4"/>
                  </a:lnTo>
                  <a:lnTo>
                    <a:pt x="42" y="0"/>
                  </a:lnTo>
                  <a:lnTo>
                    <a:pt x="42" y="0"/>
                  </a:lnTo>
                  <a:lnTo>
                    <a:pt x="46" y="0"/>
                  </a:lnTo>
                  <a:lnTo>
                    <a:pt x="50" y="2"/>
                  </a:lnTo>
                  <a:lnTo>
                    <a:pt x="52" y="6"/>
                  </a:lnTo>
                  <a:lnTo>
                    <a:pt x="54" y="10"/>
                  </a:lnTo>
                  <a:lnTo>
                    <a:pt x="54" y="10"/>
                  </a:lnTo>
                  <a:lnTo>
                    <a:pt x="54" y="14"/>
                  </a:lnTo>
                  <a:lnTo>
                    <a:pt x="52" y="18"/>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userDrawn="1"/>
          </p:nvSpPr>
          <p:spPr bwMode="auto">
            <a:xfrm>
              <a:off x="7497762" y="5306616"/>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50"/>
            <p:cNvSpPr>
              <a:spLocks noChangeShapeType="1"/>
            </p:cNvSpPr>
            <p:nvPr userDrawn="1"/>
          </p:nvSpPr>
          <p:spPr bwMode="auto">
            <a:xfrm flipH="1">
              <a:off x="7497762" y="5306616"/>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userDrawn="1"/>
          </p:nvSpPr>
          <p:spPr bwMode="auto">
            <a:xfrm>
              <a:off x="7481887" y="5290741"/>
              <a:ext cx="73025" cy="38100"/>
            </a:xfrm>
            <a:custGeom>
              <a:avLst/>
              <a:gdLst>
                <a:gd name="T0" fmla="*/ 0 w 46"/>
                <a:gd name="T1" fmla="*/ 16 h 24"/>
                <a:gd name="T2" fmla="*/ 0 w 46"/>
                <a:gd name="T3" fmla="*/ 16 h 24"/>
                <a:gd name="T4" fmla="*/ 0 w 46"/>
                <a:gd name="T5" fmla="*/ 12 h 24"/>
                <a:gd name="T6" fmla="*/ 2 w 46"/>
                <a:gd name="T7" fmla="*/ 10 h 24"/>
                <a:gd name="T8" fmla="*/ 4 w 46"/>
                <a:gd name="T9" fmla="*/ 6 h 24"/>
                <a:gd name="T10" fmla="*/ 8 w 46"/>
                <a:gd name="T11" fmla="*/ 4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18 h 24"/>
                <a:gd name="T34" fmla="*/ 12 w 46"/>
                <a:gd name="T35" fmla="*/ 24 h 24"/>
                <a:gd name="T36" fmla="*/ 10 w 46"/>
                <a:gd name="T37" fmla="*/ 24 h 24"/>
                <a:gd name="T38" fmla="*/ 10 w 46"/>
                <a:gd name="T39" fmla="*/ 24 h 24"/>
                <a:gd name="T40" fmla="*/ 4 w 46"/>
                <a:gd name="T41" fmla="*/ 22 h 24"/>
                <a:gd name="T42" fmla="*/ 2 w 46"/>
                <a:gd name="T43" fmla="*/ 20 h 24"/>
                <a:gd name="T44" fmla="*/ 0 w 46"/>
                <a:gd name="T45" fmla="*/ 16 h 24"/>
                <a:gd name="T46" fmla="*/ 0 w 46"/>
                <a:gd name="T4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6"/>
                  </a:moveTo>
                  <a:lnTo>
                    <a:pt x="0" y="16"/>
                  </a:lnTo>
                  <a:lnTo>
                    <a:pt x="0" y="12"/>
                  </a:lnTo>
                  <a:lnTo>
                    <a:pt x="2" y="10"/>
                  </a:lnTo>
                  <a:lnTo>
                    <a:pt x="4" y="6"/>
                  </a:lnTo>
                  <a:lnTo>
                    <a:pt x="8" y="4"/>
                  </a:lnTo>
                  <a:lnTo>
                    <a:pt x="34" y="0"/>
                  </a:lnTo>
                  <a:lnTo>
                    <a:pt x="34" y="0"/>
                  </a:lnTo>
                  <a:lnTo>
                    <a:pt x="38" y="0"/>
                  </a:lnTo>
                  <a:lnTo>
                    <a:pt x="42" y="0"/>
                  </a:lnTo>
                  <a:lnTo>
                    <a:pt x="44" y="4"/>
                  </a:lnTo>
                  <a:lnTo>
                    <a:pt x="46" y="6"/>
                  </a:lnTo>
                  <a:lnTo>
                    <a:pt x="46" y="6"/>
                  </a:lnTo>
                  <a:lnTo>
                    <a:pt x="46" y="10"/>
                  </a:lnTo>
                  <a:lnTo>
                    <a:pt x="44" y="14"/>
                  </a:lnTo>
                  <a:lnTo>
                    <a:pt x="42" y="18"/>
                  </a:lnTo>
                  <a:lnTo>
                    <a:pt x="38" y="18"/>
                  </a:lnTo>
                  <a:lnTo>
                    <a:pt x="12" y="24"/>
                  </a:lnTo>
                  <a:lnTo>
                    <a:pt x="10" y="24"/>
                  </a:lnTo>
                  <a:lnTo>
                    <a:pt x="10" y="24"/>
                  </a:lnTo>
                  <a:lnTo>
                    <a:pt x="4" y="22"/>
                  </a:lnTo>
                  <a:lnTo>
                    <a:pt x="2" y="20"/>
                  </a:lnTo>
                  <a:lnTo>
                    <a:pt x="0" y="16"/>
                  </a:lnTo>
                  <a:lnTo>
                    <a:pt x="0" y="1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userDrawn="1"/>
          </p:nvSpPr>
          <p:spPr bwMode="auto">
            <a:xfrm>
              <a:off x="7497762" y="5401866"/>
              <a:ext cx="50800" cy="12700"/>
            </a:xfrm>
            <a:custGeom>
              <a:avLst/>
              <a:gdLst>
                <a:gd name="T0" fmla="*/ 32 w 32"/>
                <a:gd name="T1" fmla="*/ 0 h 8"/>
                <a:gd name="T2" fmla="*/ 0 w 32"/>
                <a:gd name="T3" fmla="*/ 8 h 8"/>
                <a:gd name="T4" fmla="*/ 32 w 32"/>
                <a:gd name="T5" fmla="*/ 0 h 8"/>
              </a:gdLst>
              <a:ahLst/>
              <a:cxnLst>
                <a:cxn ang="0">
                  <a:pos x="T0" y="T1"/>
                </a:cxn>
                <a:cxn ang="0">
                  <a:pos x="T2" y="T3"/>
                </a:cxn>
                <a:cxn ang="0">
                  <a:pos x="T4" y="T5"/>
                </a:cxn>
              </a:cxnLst>
              <a:rect l="0" t="0" r="r" b="b"/>
              <a:pathLst>
                <a:path w="32" h="8">
                  <a:moveTo>
                    <a:pt x="32" y="0"/>
                  </a:moveTo>
                  <a:lnTo>
                    <a:pt x="0" y="8"/>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53"/>
            <p:cNvSpPr>
              <a:spLocks noChangeShapeType="1"/>
            </p:cNvSpPr>
            <p:nvPr userDrawn="1"/>
          </p:nvSpPr>
          <p:spPr bwMode="auto">
            <a:xfrm flipH="1">
              <a:off x="7497762" y="5401866"/>
              <a:ext cx="5080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userDrawn="1"/>
          </p:nvSpPr>
          <p:spPr bwMode="auto">
            <a:xfrm>
              <a:off x="7481887" y="5385991"/>
              <a:ext cx="82550" cy="44450"/>
            </a:xfrm>
            <a:custGeom>
              <a:avLst/>
              <a:gdLst>
                <a:gd name="T0" fmla="*/ 0 w 52"/>
                <a:gd name="T1" fmla="*/ 22 h 28"/>
                <a:gd name="T2" fmla="*/ 0 w 52"/>
                <a:gd name="T3" fmla="*/ 22 h 28"/>
                <a:gd name="T4" fmla="*/ 0 w 52"/>
                <a:gd name="T5" fmla="*/ 18 h 28"/>
                <a:gd name="T6" fmla="*/ 2 w 52"/>
                <a:gd name="T7" fmla="*/ 14 h 28"/>
                <a:gd name="T8" fmla="*/ 4 w 52"/>
                <a:gd name="T9" fmla="*/ 10 h 28"/>
                <a:gd name="T10" fmla="*/ 8 w 52"/>
                <a:gd name="T11" fmla="*/ 8 h 28"/>
                <a:gd name="T12" fmla="*/ 38 w 52"/>
                <a:gd name="T13" fmla="*/ 0 h 28"/>
                <a:gd name="T14" fmla="*/ 38 w 52"/>
                <a:gd name="T15" fmla="*/ 0 h 28"/>
                <a:gd name="T16" fmla="*/ 42 w 52"/>
                <a:gd name="T17" fmla="*/ 0 h 28"/>
                <a:gd name="T18" fmla="*/ 46 w 52"/>
                <a:gd name="T19" fmla="*/ 2 h 28"/>
                <a:gd name="T20" fmla="*/ 50 w 52"/>
                <a:gd name="T21" fmla="*/ 4 h 28"/>
                <a:gd name="T22" fmla="*/ 52 w 52"/>
                <a:gd name="T23" fmla="*/ 8 h 28"/>
                <a:gd name="T24" fmla="*/ 52 w 52"/>
                <a:gd name="T25" fmla="*/ 8 h 28"/>
                <a:gd name="T26" fmla="*/ 52 w 52"/>
                <a:gd name="T27" fmla="*/ 12 h 28"/>
                <a:gd name="T28" fmla="*/ 50 w 52"/>
                <a:gd name="T29" fmla="*/ 14 h 28"/>
                <a:gd name="T30" fmla="*/ 48 w 52"/>
                <a:gd name="T31" fmla="*/ 18 h 28"/>
                <a:gd name="T32" fmla="*/ 44 w 52"/>
                <a:gd name="T33" fmla="*/ 20 h 28"/>
                <a:gd name="T34" fmla="*/ 12 w 52"/>
                <a:gd name="T35" fmla="*/ 28 h 28"/>
                <a:gd name="T36" fmla="*/ 12 w 52"/>
                <a:gd name="T37" fmla="*/ 28 h 28"/>
                <a:gd name="T38" fmla="*/ 10 w 52"/>
                <a:gd name="T39" fmla="*/ 28 h 28"/>
                <a:gd name="T40" fmla="*/ 10 w 52"/>
                <a:gd name="T41" fmla="*/ 28 h 28"/>
                <a:gd name="T42" fmla="*/ 4 w 52"/>
                <a:gd name="T43" fmla="*/ 26 h 28"/>
                <a:gd name="T44" fmla="*/ 0 w 52"/>
                <a:gd name="T45" fmla="*/ 22 h 28"/>
                <a:gd name="T46" fmla="*/ 0 w 52"/>
                <a:gd name="T4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28">
                  <a:moveTo>
                    <a:pt x="0" y="22"/>
                  </a:moveTo>
                  <a:lnTo>
                    <a:pt x="0" y="22"/>
                  </a:lnTo>
                  <a:lnTo>
                    <a:pt x="0" y="18"/>
                  </a:lnTo>
                  <a:lnTo>
                    <a:pt x="2" y="14"/>
                  </a:lnTo>
                  <a:lnTo>
                    <a:pt x="4" y="10"/>
                  </a:lnTo>
                  <a:lnTo>
                    <a:pt x="8" y="8"/>
                  </a:lnTo>
                  <a:lnTo>
                    <a:pt x="38" y="0"/>
                  </a:lnTo>
                  <a:lnTo>
                    <a:pt x="38" y="0"/>
                  </a:lnTo>
                  <a:lnTo>
                    <a:pt x="42" y="0"/>
                  </a:lnTo>
                  <a:lnTo>
                    <a:pt x="46" y="2"/>
                  </a:lnTo>
                  <a:lnTo>
                    <a:pt x="50" y="4"/>
                  </a:lnTo>
                  <a:lnTo>
                    <a:pt x="52" y="8"/>
                  </a:lnTo>
                  <a:lnTo>
                    <a:pt x="52" y="8"/>
                  </a:lnTo>
                  <a:lnTo>
                    <a:pt x="52" y="12"/>
                  </a:lnTo>
                  <a:lnTo>
                    <a:pt x="50" y="14"/>
                  </a:lnTo>
                  <a:lnTo>
                    <a:pt x="48" y="18"/>
                  </a:lnTo>
                  <a:lnTo>
                    <a:pt x="44" y="20"/>
                  </a:lnTo>
                  <a:lnTo>
                    <a:pt x="12" y="28"/>
                  </a:lnTo>
                  <a:lnTo>
                    <a:pt x="12" y="28"/>
                  </a:lnTo>
                  <a:lnTo>
                    <a:pt x="10" y="28"/>
                  </a:lnTo>
                  <a:lnTo>
                    <a:pt x="10" y="28"/>
                  </a:lnTo>
                  <a:lnTo>
                    <a:pt x="4" y="26"/>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Espace réservé du numéro de diapositive 5"/>
          <p:cNvSpPr>
            <a:spLocks noGrp="1"/>
          </p:cNvSpPr>
          <p:nvPr>
            <p:ph type="sldNum" sz="quarter" idx="12"/>
          </p:nvPr>
        </p:nvSpPr>
        <p:spPr>
          <a:xfrm>
            <a:off x="6553200" y="5746345"/>
            <a:ext cx="2020748" cy="365125"/>
          </a:xfrm>
        </p:spPr>
        <p:txBody>
          <a:bodyPr/>
          <a:lstStyle>
            <a:lvl1pPr>
              <a:defRPr sz="2400" b="1">
                <a:solidFill>
                  <a:schemeClr val="tx1"/>
                </a:solidFill>
                <a:latin typeface="Amandine" pitchFamily="2" charset="0"/>
              </a:defRPr>
            </a:lvl1pPr>
          </a:lstStyle>
          <a:p>
            <a:fld id="{F106C8E1-4F84-4AA2-A380-243353856F1A}" type="slidenum">
              <a:rPr lang="en-US" smtClean="0"/>
              <a:pPr/>
              <a:t>‹#›</a:t>
            </a:fld>
            <a:endParaRPr lang="en-US"/>
          </a:p>
        </p:txBody>
      </p:sp>
      <p:sp>
        <p:nvSpPr>
          <p:cNvPr id="56" name="Freeform 9"/>
          <p:cNvSpPr>
            <a:spLocks/>
          </p:cNvSpPr>
          <p:nvPr userDrawn="1"/>
        </p:nvSpPr>
        <p:spPr bwMode="auto">
          <a:xfrm>
            <a:off x="2771800" y="1268760"/>
            <a:ext cx="3019425" cy="387350"/>
          </a:xfrm>
          <a:custGeom>
            <a:avLst/>
            <a:gdLst>
              <a:gd name="T0" fmla="*/ 14 w 1902"/>
              <a:gd name="T1" fmla="*/ 242 h 244"/>
              <a:gd name="T2" fmla="*/ 16 w 1902"/>
              <a:gd name="T3" fmla="*/ 242 h 244"/>
              <a:gd name="T4" fmla="*/ 44 w 1902"/>
              <a:gd name="T5" fmla="*/ 232 h 244"/>
              <a:gd name="T6" fmla="*/ 148 w 1902"/>
              <a:gd name="T7" fmla="*/ 202 h 244"/>
              <a:gd name="T8" fmla="*/ 242 w 1902"/>
              <a:gd name="T9" fmla="*/ 176 h 244"/>
              <a:gd name="T10" fmla="*/ 436 w 1902"/>
              <a:gd name="T11" fmla="*/ 134 h 244"/>
              <a:gd name="T12" fmla="*/ 534 w 1902"/>
              <a:gd name="T13" fmla="*/ 116 h 244"/>
              <a:gd name="T14" fmla="*/ 694 w 1902"/>
              <a:gd name="T15" fmla="*/ 92 h 244"/>
              <a:gd name="T16" fmla="*/ 858 w 1902"/>
              <a:gd name="T17" fmla="*/ 72 h 244"/>
              <a:gd name="T18" fmla="*/ 1020 w 1902"/>
              <a:gd name="T19" fmla="*/ 58 h 244"/>
              <a:gd name="T20" fmla="*/ 1184 w 1902"/>
              <a:gd name="T21" fmla="*/ 50 h 244"/>
              <a:gd name="T22" fmla="*/ 1348 w 1902"/>
              <a:gd name="T23" fmla="*/ 48 h 244"/>
              <a:gd name="T24" fmla="*/ 1512 w 1902"/>
              <a:gd name="T25" fmla="*/ 52 h 244"/>
              <a:gd name="T26" fmla="*/ 1676 w 1902"/>
              <a:gd name="T27" fmla="*/ 62 h 244"/>
              <a:gd name="T28" fmla="*/ 1838 w 1902"/>
              <a:gd name="T29" fmla="*/ 78 h 244"/>
              <a:gd name="T30" fmla="*/ 1844 w 1902"/>
              <a:gd name="T31" fmla="*/ 76 h 244"/>
              <a:gd name="T32" fmla="*/ 1862 w 1902"/>
              <a:gd name="T33" fmla="*/ 70 h 244"/>
              <a:gd name="T34" fmla="*/ 1882 w 1902"/>
              <a:gd name="T35" fmla="*/ 54 h 244"/>
              <a:gd name="T36" fmla="*/ 1902 w 1902"/>
              <a:gd name="T37" fmla="*/ 34 h 244"/>
              <a:gd name="T38" fmla="*/ 1900 w 1902"/>
              <a:gd name="T39" fmla="*/ 30 h 244"/>
              <a:gd name="T40" fmla="*/ 1818 w 1902"/>
              <a:gd name="T41" fmla="*/ 20 h 244"/>
              <a:gd name="T42" fmla="*/ 1656 w 1902"/>
              <a:gd name="T43" fmla="*/ 8 h 244"/>
              <a:gd name="T44" fmla="*/ 1494 w 1902"/>
              <a:gd name="T45" fmla="*/ 2 h 244"/>
              <a:gd name="T46" fmla="*/ 1332 w 1902"/>
              <a:gd name="T47" fmla="*/ 0 h 244"/>
              <a:gd name="T48" fmla="*/ 1170 w 1902"/>
              <a:gd name="T49" fmla="*/ 6 h 244"/>
              <a:gd name="T50" fmla="*/ 1008 w 1902"/>
              <a:gd name="T51" fmla="*/ 16 h 244"/>
              <a:gd name="T52" fmla="*/ 846 w 1902"/>
              <a:gd name="T53" fmla="*/ 32 h 244"/>
              <a:gd name="T54" fmla="*/ 684 w 1902"/>
              <a:gd name="T55" fmla="*/ 54 h 244"/>
              <a:gd name="T56" fmla="*/ 604 w 1902"/>
              <a:gd name="T57" fmla="*/ 66 h 244"/>
              <a:gd name="T58" fmla="*/ 396 w 1902"/>
              <a:gd name="T59" fmla="*/ 106 h 244"/>
              <a:gd name="T60" fmla="*/ 256 w 1902"/>
              <a:gd name="T61" fmla="*/ 138 h 244"/>
              <a:gd name="T62" fmla="*/ 120 w 1902"/>
              <a:gd name="T63" fmla="*/ 178 h 244"/>
              <a:gd name="T64" fmla="*/ 52 w 1902"/>
              <a:gd name="T65" fmla="*/ 200 h 244"/>
              <a:gd name="T66" fmla="*/ 40 w 1902"/>
              <a:gd name="T67" fmla="*/ 206 h 244"/>
              <a:gd name="T68" fmla="*/ 16 w 1902"/>
              <a:gd name="T69" fmla="*/ 222 h 244"/>
              <a:gd name="T70" fmla="*/ 6 w 1902"/>
              <a:gd name="T71" fmla="*/ 232 h 244"/>
              <a:gd name="T72" fmla="*/ 0 w 1902"/>
              <a:gd name="T73" fmla="*/ 244 h 244"/>
              <a:gd name="T74" fmla="*/ 14 w 1902"/>
              <a:gd name="T75"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2" h="244">
                <a:moveTo>
                  <a:pt x="14" y="242"/>
                </a:moveTo>
                <a:lnTo>
                  <a:pt x="14" y="242"/>
                </a:lnTo>
                <a:lnTo>
                  <a:pt x="16" y="242"/>
                </a:lnTo>
                <a:lnTo>
                  <a:pt x="16" y="242"/>
                </a:lnTo>
                <a:lnTo>
                  <a:pt x="44" y="232"/>
                </a:lnTo>
                <a:lnTo>
                  <a:pt x="44" y="232"/>
                </a:lnTo>
                <a:lnTo>
                  <a:pt x="96" y="216"/>
                </a:lnTo>
                <a:lnTo>
                  <a:pt x="148" y="202"/>
                </a:lnTo>
                <a:lnTo>
                  <a:pt x="148" y="202"/>
                </a:lnTo>
                <a:lnTo>
                  <a:pt x="242" y="176"/>
                </a:lnTo>
                <a:lnTo>
                  <a:pt x="340" y="154"/>
                </a:lnTo>
                <a:lnTo>
                  <a:pt x="436" y="134"/>
                </a:lnTo>
                <a:lnTo>
                  <a:pt x="534" y="116"/>
                </a:lnTo>
                <a:lnTo>
                  <a:pt x="534" y="116"/>
                </a:lnTo>
                <a:lnTo>
                  <a:pt x="614" y="104"/>
                </a:lnTo>
                <a:lnTo>
                  <a:pt x="694" y="92"/>
                </a:lnTo>
                <a:lnTo>
                  <a:pt x="776" y="80"/>
                </a:lnTo>
                <a:lnTo>
                  <a:pt x="858" y="72"/>
                </a:lnTo>
                <a:lnTo>
                  <a:pt x="938" y="64"/>
                </a:lnTo>
                <a:lnTo>
                  <a:pt x="1020" y="58"/>
                </a:lnTo>
                <a:lnTo>
                  <a:pt x="1102" y="54"/>
                </a:lnTo>
                <a:lnTo>
                  <a:pt x="1184" y="50"/>
                </a:lnTo>
                <a:lnTo>
                  <a:pt x="1266" y="48"/>
                </a:lnTo>
                <a:lnTo>
                  <a:pt x="1348" y="48"/>
                </a:lnTo>
                <a:lnTo>
                  <a:pt x="1430" y="50"/>
                </a:lnTo>
                <a:lnTo>
                  <a:pt x="1512" y="52"/>
                </a:lnTo>
                <a:lnTo>
                  <a:pt x="1594" y="56"/>
                </a:lnTo>
                <a:lnTo>
                  <a:pt x="1676" y="62"/>
                </a:lnTo>
                <a:lnTo>
                  <a:pt x="1756" y="68"/>
                </a:lnTo>
                <a:lnTo>
                  <a:pt x="1838" y="78"/>
                </a:lnTo>
                <a:lnTo>
                  <a:pt x="1838" y="78"/>
                </a:lnTo>
                <a:lnTo>
                  <a:pt x="1844" y="76"/>
                </a:lnTo>
                <a:lnTo>
                  <a:pt x="1850" y="76"/>
                </a:lnTo>
                <a:lnTo>
                  <a:pt x="1862" y="70"/>
                </a:lnTo>
                <a:lnTo>
                  <a:pt x="1882" y="54"/>
                </a:lnTo>
                <a:lnTo>
                  <a:pt x="1882" y="54"/>
                </a:lnTo>
                <a:lnTo>
                  <a:pt x="1896" y="42"/>
                </a:lnTo>
                <a:lnTo>
                  <a:pt x="1902" y="34"/>
                </a:lnTo>
                <a:lnTo>
                  <a:pt x="1902" y="30"/>
                </a:lnTo>
                <a:lnTo>
                  <a:pt x="1900" y="30"/>
                </a:lnTo>
                <a:lnTo>
                  <a:pt x="1900" y="30"/>
                </a:lnTo>
                <a:lnTo>
                  <a:pt x="1818" y="20"/>
                </a:lnTo>
                <a:lnTo>
                  <a:pt x="1738" y="14"/>
                </a:lnTo>
                <a:lnTo>
                  <a:pt x="1656" y="8"/>
                </a:lnTo>
                <a:lnTo>
                  <a:pt x="1576" y="4"/>
                </a:lnTo>
                <a:lnTo>
                  <a:pt x="1494" y="2"/>
                </a:lnTo>
                <a:lnTo>
                  <a:pt x="1412" y="0"/>
                </a:lnTo>
                <a:lnTo>
                  <a:pt x="1332" y="0"/>
                </a:lnTo>
                <a:lnTo>
                  <a:pt x="1250" y="2"/>
                </a:lnTo>
                <a:lnTo>
                  <a:pt x="1170" y="6"/>
                </a:lnTo>
                <a:lnTo>
                  <a:pt x="1088" y="10"/>
                </a:lnTo>
                <a:lnTo>
                  <a:pt x="1008" y="16"/>
                </a:lnTo>
                <a:lnTo>
                  <a:pt x="926" y="24"/>
                </a:lnTo>
                <a:lnTo>
                  <a:pt x="846" y="32"/>
                </a:lnTo>
                <a:lnTo>
                  <a:pt x="766" y="42"/>
                </a:lnTo>
                <a:lnTo>
                  <a:pt x="684" y="54"/>
                </a:lnTo>
                <a:lnTo>
                  <a:pt x="604" y="66"/>
                </a:lnTo>
                <a:lnTo>
                  <a:pt x="604" y="66"/>
                </a:lnTo>
                <a:lnTo>
                  <a:pt x="466" y="92"/>
                </a:lnTo>
                <a:lnTo>
                  <a:pt x="396" y="106"/>
                </a:lnTo>
                <a:lnTo>
                  <a:pt x="326" y="122"/>
                </a:lnTo>
                <a:lnTo>
                  <a:pt x="256" y="138"/>
                </a:lnTo>
                <a:lnTo>
                  <a:pt x="188" y="156"/>
                </a:lnTo>
                <a:lnTo>
                  <a:pt x="120" y="178"/>
                </a:lnTo>
                <a:lnTo>
                  <a:pt x="52" y="200"/>
                </a:lnTo>
                <a:lnTo>
                  <a:pt x="52" y="200"/>
                </a:lnTo>
                <a:lnTo>
                  <a:pt x="52" y="200"/>
                </a:lnTo>
                <a:lnTo>
                  <a:pt x="40" y="206"/>
                </a:lnTo>
                <a:lnTo>
                  <a:pt x="28" y="214"/>
                </a:lnTo>
                <a:lnTo>
                  <a:pt x="16" y="222"/>
                </a:lnTo>
                <a:lnTo>
                  <a:pt x="6" y="232"/>
                </a:lnTo>
                <a:lnTo>
                  <a:pt x="6" y="232"/>
                </a:lnTo>
                <a:lnTo>
                  <a:pt x="2" y="240"/>
                </a:lnTo>
                <a:lnTo>
                  <a:pt x="0" y="244"/>
                </a:lnTo>
                <a:lnTo>
                  <a:pt x="6" y="244"/>
                </a:lnTo>
                <a:lnTo>
                  <a:pt x="14" y="242"/>
                </a:lnTo>
                <a:lnTo>
                  <a:pt x="14" y="2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9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56" name="Rectangle 55"/>
          <p:cNvSpPr/>
          <p:nvPr userDrawn="1"/>
        </p:nvSpPr>
        <p:spPr>
          <a:xfrm>
            <a:off x="0" y="-74"/>
            <a:ext cx="9144000" cy="6858074"/>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hasCustomPrompt="1"/>
          </p:nvPr>
        </p:nvSpPr>
        <p:spPr>
          <a:xfrm>
            <a:off x="457200" y="274638"/>
            <a:ext cx="6275040" cy="1143000"/>
          </a:xfrm>
        </p:spPr>
        <p:txBody>
          <a:bodyPr>
            <a:noAutofit/>
          </a:bodyPr>
          <a:lstStyle>
            <a:lvl1pPr>
              <a:defRPr sz="3600">
                <a:solidFill>
                  <a:schemeClr val="bg1"/>
                </a:solidFill>
                <a:effectLst>
                  <a:outerShdw blurRad="38100" dist="38100" dir="2700000" algn="tl">
                    <a:srgbClr val="000000">
                      <a:alpha val="43137"/>
                    </a:srgbClr>
                  </a:outerShdw>
                </a:effectLst>
                <a:latin typeface="Amandine" pitchFamily="2" charset="0"/>
              </a:defRPr>
            </a:lvl1pPr>
          </a:lstStyle>
          <a:p>
            <a:r>
              <a:rPr lang="en-US"/>
              <a:t>Click to edit Master title style</a:t>
            </a:r>
          </a:p>
        </p:txBody>
      </p:sp>
      <p:sp>
        <p:nvSpPr>
          <p:cNvPr id="3" name="Espace réservé du contenu 2"/>
          <p:cNvSpPr>
            <a:spLocks noGrp="1"/>
          </p:cNvSpPr>
          <p:nvPr>
            <p:ph idx="1" hasCustomPrompt="1"/>
          </p:nvPr>
        </p:nvSpPr>
        <p:spPr/>
        <p:txBody>
          <a:bodyPr/>
          <a:lstStyle>
            <a:lvl1pPr>
              <a:defRPr>
                <a:latin typeface="Amandine" pitchFamily="2" charset="0"/>
              </a:defRPr>
            </a:lvl1pPr>
            <a:lvl2pPr>
              <a:defRPr>
                <a:latin typeface="Amandine" pitchFamily="2" charset="0"/>
              </a:defRPr>
            </a:lvl2pPr>
            <a:lvl3pPr>
              <a:defRPr>
                <a:latin typeface="Amandine" pitchFamily="2" charset="0"/>
              </a:defRPr>
            </a:lvl3pPr>
            <a:lvl4pPr>
              <a:defRPr>
                <a:latin typeface="Amandine" pitchFamily="2" charset="0"/>
              </a:defRPr>
            </a:lvl4pPr>
            <a:lvl5pPr>
              <a:defRPr>
                <a:latin typeface="Amandine"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lvl1pPr>
              <a:defRPr sz="1400">
                <a:solidFill>
                  <a:schemeClr val="bg1"/>
                </a:solidFill>
                <a:effectLst>
                  <a:outerShdw blurRad="38100" dist="38100" dir="2700000" algn="tl">
                    <a:srgbClr val="000000">
                      <a:alpha val="43137"/>
                    </a:srgbClr>
                  </a:outerShdw>
                </a:effectLst>
                <a:latin typeface="Amandine" pitchFamily="2" charset="0"/>
              </a:defRPr>
            </a:lvl1pPr>
          </a:lstStyle>
          <a:p>
            <a:fld id="{EC068404-B442-4107-B173-38ABD5C5EC3B}" type="datetime1">
              <a:rPr lang="en-US" smtClean="0"/>
              <a:pPr/>
              <a:t>2/15/2022</a:t>
            </a:fld>
            <a:endParaRPr lang="en-US"/>
          </a:p>
        </p:txBody>
      </p:sp>
      <p:sp>
        <p:nvSpPr>
          <p:cNvPr id="5" name="Espace réservé du pied de page 4"/>
          <p:cNvSpPr>
            <a:spLocks noGrp="1"/>
          </p:cNvSpPr>
          <p:nvPr>
            <p:ph type="ftr" sz="quarter" idx="11"/>
          </p:nvPr>
        </p:nvSpPr>
        <p:spPr/>
        <p:txBody>
          <a:bodyPr/>
          <a:lstStyle>
            <a:lvl1pPr>
              <a:defRPr sz="1400">
                <a:solidFill>
                  <a:schemeClr val="bg1"/>
                </a:solidFill>
                <a:effectLst>
                  <a:outerShdw blurRad="38100" dist="38100" dir="2700000" algn="tl">
                    <a:srgbClr val="000000">
                      <a:alpha val="43137"/>
                    </a:srgbClr>
                  </a:outerShdw>
                </a:effectLst>
                <a:latin typeface="Amandine" pitchFamily="2" charset="0"/>
              </a:defRPr>
            </a:lvl1pPr>
          </a:lstStyle>
          <a:p>
            <a:endParaRPr lang="en-US"/>
          </a:p>
        </p:txBody>
      </p:sp>
      <p:grpSp>
        <p:nvGrpSpPr>
          <p:cNvPr id="7" name="Groupe 6"/>
          <p:cNvGrpSpPr/>
          <p:nvPr userDrawn="1"/>
        </p:nvGrpSpPr>
        <p:grpSpPr>
          <a:xfrm>
            <a:off x="7452320" y="5340331"/>
            <a:ext cx="1479216" cy="1452563"/>
            <a:chOff x="5821362" y="4252516"/>
            <a:chExt cx="2114550" cy="2076450"/>
          </a:xfrm>
        </p:grpSpPr>
        <p:sp>
          <p:nvSpPr>
            <p:cNvPr id="8" name="Freeform 11"/>
            <p:cNvSpPr>
              <a:spLocks/>
            </p:cNvSpPr>
            <p:nvPr userDrawn="1"/>
          </p:nvSpPr>
          <p:spPr bwMode="auto">
            <a:xfrm>
              <a:off x="6094412" y="4443016"/>
              <a:ext cx="1841500" cy="1885950"/>
            </a:xfrm>
            <a:custGeom>
              <a:avLst/>
              <a:gdLst>
                <a:gd name="T0" fmla="*/ 1160 w 1160"/>
                <a:gd name="T1" fmla="*/ 858 h 1188"/>
                <a:gd name="T2" fmla="*/ 1150 w 1160"/>
                <a:gd name="T3" fmla="*/ 922 h 1188"/>
                <a:gd name="T4" fmla="*/ 1112 w 1160"/>
                <a:gd name="T5" fmla="*/ 990 h 1188"/>
                <a:gd name="T6" fmla="*/ 1024 w 1160"/>
                <a:gd name="T7" fmla="*/ 1060 h 1188"/>
                <a:gd name="T8" fmla="*/ 864 w 1160"/>
                <a:gd name="T9" fmla="*/ 1124 h 1188"/>
                <a:gd name="T10" fmla="*/ 710 w 1160"/>
                <a:gd name="T11" fmla="*/ 1162 h 1188"/>
                <a:gd name="T12" fmla="*/ 496 w 1160"/>
                <a:gd name="T13" fmla="*/ 1188 h 1188"/>
                <a:gd name="T14" fmla="*/ 364 w 1160"/>
                <a:gd name="T15" fmla="*/ 1178 h 1188"/>
                <a:gd name="T16" fmla="*/ 284 w 1160"/>
                <a:gd name="T17" fmla="*/ 1144 h 1188"/>
                <a:gd name="T18" fmla="*/ 204 w 1160"/>
                <a:gd name="T19" fmla="*/ 1096 h 1188"/>
                <a:gd name="T20" fmla="*/ 128 w 1160"/>
                <a:gd name="T21" fmla="*/ 1076 h 1188"/>
                <a:gd name="T22" fmla="*/ 98 w 1160"/>
                <a:gd name="T23" fmla="*/ 1072 h 1188"/>
                <a:gd name="T24" fmla="*/ 64 w 1160"/>
                <a:gd name="T25" fmla="*/ 1058 h 1188"/>
                <a:gd name="T26" fmla="*/ 40 w 1160"/>
                <a:gd name="T27" fmla="*/ 1034 h 1188"/>
                <a:gd name="T28" fmla="*/ 18 w 1160"/>
                <a:gd name="T29" fmla="*/ 968 h 1188"/>
                <a:gd name="T30" fmla="*/ 16 w 1160"/>
                <a:gd name="T31" fmla="*/ 894 h 1188"/>
                <a:gd name="T32" fmla="*/ 18 w 1160"/>
                <a:gd name="T33" fmla="*/ 808 h 1188"/>
                <a:gd name="T34" fmla="*/ 12 w 1160"/>
                <a:gd name="T35" fmla="*/ 780 h 1188"/>
                <a:gd name="T36" fmla="*/ 0 w 1160"/>
                <a:gd name="T37" fmla="*/ 740 h 1188"/>
                <a:gd name="T38" fmla="*/ 4 w 1160"/>
                <a:gd name="T39" fmla="*/ 624 h 1188"/>
                <a:gd name="T40" fmla="*/ 36 w 1160"/>
                <a:gd name="T41" fmla="*/ 430 h 1188"/>
                <a:gd name="T42" fmla="*/ 46 w 1160"/>
                <a:gd name="T43" fmla="*/ 324 h 1188"/>
                <a:gd name="T44" fmla="*/ 40 w 1160"/>
                <a:gd name="T45" fmla="*/ 242 h 1188"/>
                <a:gd name="T46" fmla="*/ 50 w 1160"/>
                <a:gd name="T47" fmla="*/ 178 h 1188"/>
                <a:gd name="T48" fmla="*/ 72 w 1160"/>
                <a:gd name="T49" fmla="*/ 130 h 1188"/>
                <a:gd name="T50" fmla="*/ 104 w 1160"/>
                <a:gd name="T51" fmla="*/ 96 h 1188"/>
                <a:gd name="T52" fmla="*/ 166 w 1160"/>
                <a:gd name="T53" fmla="*/ 62 h 1188"/>
                <a:gd name="T54" fmla="*/ 240 w 1160"/>
                <a:gd name="T55" fmla="*/ 48 h 1188"/>
                <a:gd name="T56" fmla="*/ 288 w 1160"/>
                <a:gd name="T57" fmla="*/ 48 h 1188"/>
                <a:gd name="T58" fmla="*/ 384 w 1160"/>
                <a:gd name="T59" fmla="*/ 16 h 1188"/>
                <a:gd name="T60" fmla="*/ 414 w 1160"/>
                <a:gd name="T61" fmla="*/ 10 h 1188"/>
                <a:gd name="T62" fmla="*/ 568 w 1160"/>
                <a:gd name="T63" fmla="*/ 16 h 1188"/>
                <a:gd name="T64" fmla="*/ 722 w 1160"/>
                <a:gd name="T65" fmla="*/ 26 h 1188"/>
                <a:gd name="T66" fmla="*/ 742 w 1160"/>
                <a:gd name="T67" fmla="*/ 20 h 1188"/>
                <a:gd name="T68" fmla="*/ 778 w 1160"/>
                <a:gd name="T69" fmla="*/ 0 h 1188"/>
                <a:gd name="T70" fmla="*/ 812 w 1160"/>
                <a:gd name="T71" fmla="*/ 0 h 1188"/>
                <a:gd name="T72" fmla="*/ 856 w 1160"/>
                <a:gd name="T73" fmla="*/ 20 h 1188"/>
                <a:gd name="T74" fmla="*/ 912 w 1160"/>
                <a:gd name="T75" fmla="*/ 70 h 1188"/>
                <a:gd name="T76" fmla="*/ 950 w 1160"/>
                <a:gd name="T77" fmla="*/ 118 h 1188"/>
                <a:gd name="T78" fmla="*/ 992 w 1160"/>
                <a:gd name="T79" fmla="*/ 202 h 1188"/>
                <a:gd name="T80" fmla="*/ 1018 w 1160"/>
                <a:gd name="T81" fmla="*/ 286 h 1188"/>
                <a:gd name="T82" fmla="*/ 1036 w 1160"/>
                <a:gd name="T83" fmla="*/ 412 h 1188"/>
                <a:gd name="T84" fmla="*/ 1040 w 1160"/>
                <a:gd name="T85" fmla="*/ 412 h 1188"/>
                <a:gd name="T86" fmla="*/ 1062 w 1160"/>
                <a:gd name="T87" fmla="*/ 462 h 1188"/>
                <a:gd name="T88" fmla="*/ 1142 w 1160"/>
                <a:gd name="T89" fmla="*/ 752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0" h="1188">
                  <a:moveTo>
                    <a:pt x="1158" y="820"/>
                  </a:moveTo>
                  <a:lnTo>
                    <a:pt x="1158" y="820"/>
                  </a:lnTo>
                  <a:lnTo>
                    <a:pt x="1160" y="858"/>
                  </a:lnTo>
                  <a:lnTo>
                    <a:pt x="1158" y="878"/>
                  </a:lnTo>
                  <a:lnTo>
                    <a:pt x="1156" y="900"/>
                  </a:lnTo>
                  <a:lnTo>
                    <a:pt x="1150" y="922"/>
                  </a:lnTo>
                  <a:lnTo>
                    <a:pt x="1142" y="944"/>
                  </a:lnTo>
                  <a:lnTo>
                    <a:pt x="1130" y="968"/>
                  </a:lnTo>
                  <a:lnTo>
                    <a:pt x="1112" y="990"/>
                  </a:lnTo>
                  <a:lnTo>
                    <a:pt x="1090" y="1014"/>
                  </a:lnTo>
                  <a:lnTo>
                    <a:pt x="1060" y="1038"/>
                  </a:lnTo>
                  <a:lnTo>
                    <a:pt x="1024" y="1060"/>
                  </a:lnTo>
                  <a:lnTo>
                    <a:pt x="980" y="1082"/>
                  </a:lnTo>
                  <a:lnTo>
                    <a:pt x="926" y="1104"/>
                  </a:lnTo>
                  <a:lnTo>
                    <a:pt x="864" y="1124"/>
                  </a:lnTo>
                  <a:lnTo>
                    <a:pt x="792" y="1144"/>
                  </a:lnTo>
                  <a:lnTo>
                    <a:pt x="710" y="1162"/>
                  </a:lnTo>
                  <a:lnTo>
                    <a:pt x="710" y="1162"/>
                  </a:lnTo>
                  <a:lnTo>
                    <a:pt x="628" y="1176"/>
                  </a:lnTo>
                  <a:lnTo>
                    <a:pt x="556" y="1184"/>
                  </a:lnTo>
                  <a:lnTo>
                    <a:pt x="496" y="1188"/>
                  </a:lnTo>
                  <a:lnTo>
                    <a:pt x="444" y="1188"/>
                  </a:lnTo>
                  <a:lnTo>
                    <a:pt x="400" y="1184"/>
                  </a:lnTo>
                  <a:lnTo>
                    <a:pt x="364" y="1178"/>
                  </a:lnTo>
                  <a:lnTo>
                    <a:pt x="332" y="1168"/>
                  </a:lnTo>
                  <a:lnTo>
                    <a:pt x="306" y="1156"/>
                  </a:lnTo>
                  <a:lnTo>
                    <a:pt x="284" y="1144"/>
                  </a:lnTo>
                  <a:lnTo>
                    <a:pt x="262" y="1132"/>
                  </a:lnTo>
                  <a:lnTo>
                    <a:pt x="224" y="1108"/>
                  </a:lnTo>
                  <a:lnTo>
                    <a:pt x="204" y="1096"/>
                  </a:lnTo>
                  <a:lnTo>
                    <a:pt x="182" y="1088"/>
                  </a:lnTo>
                  <a:lnTo>
                    <a:pt x="156" y="1080"/>
                  </a:lnTo>
                  <a:lnTo>
                    <a:pt x="128" y="1076"/>
                  </a:lnTo>
                  <a:lnTo>
                    <a:pt x="128" y="1076"/>
                  </a:lnTo>
                  <a:lnTo>
                    <a:pt x="112" y="1076"/>
                  </a:lnTo>
                  <a:lnTo>
                    <a:pt x="98" y="1072"/>
                  </a:lnTo>
                  <a:lnTo>
                    <a:pt x="86" y="1068"/>
                  </a:lnTo>
                  <a:lnTo>
                    <a:pt x="74" y="1064"/>
                  </a:lnTo>
                  <a:lnTo>
                    <a:pt x="64" y="1058"/>
                  </a:lnTo>
                  <a:lnTo>
                    <a:pt x="56" y="1050"/>
                  </a:lnTo>
                  <a:lnTo>
                    <a:pt x="48" y="1042"/>
                  </a:lnTo>
                  <a:lnTo>
                    <a:pt x="40" y="1034"/>
                  </a:lnTo>
                  <a:lnTo>
                    <a:pt x="30" y="1014"/>
                  </a:lnTo>
                  <a:lnTo>
                    <a:pt x="24" y="992"/>
                  </a:lnTo>
                  <a:lnTo>
                    <a:pt x="18" y="968"/>
                  </a:lnTo>
                  <a:lnTo>
                    <a:pt x="16" y="944"/>
                  </a:lnTo>
                  <a:lnTo>
                    <a:pt x="16" y="918"/>
                  </a:lnTo>
                  <a:lnTo>
                    <a:pt x="16" y="894"/>
                  </a:lnTo>
                  <a:lnTo>
                    <a:pt x="18" y="846"/>
                  </a:lnTo>
                  <a:lnTo>
                    <a:pt x="20" y="826"/>
                  </a:lnTo>
                  <a:lnTo>
                    <a:pt x="18" y="808"/>
                  </a:lnTo>
                  <a:lnTo>
                    <a:pt x="16" y="792"/>
                  </a:lnTo>
                  <a:lnTo>
                    <a:pt x="12" y="780"/>
                  </a:lnTo>
                  <a:lnTo>
                    <a:pt x="12" y="780"/>
                  </a:lnTo>
                  <a:lnTo>
                    <a:pt x="8" y="770"/>
                  </a:lnTo>
                  <a:lnTo>
                    <a:pt x="4" y="756"/>
                  </a:lnTo>
                  <a:lnTo>
                    <a:pt x="0" y="740"/>
                  </a:lnTo>
                  <a:lnTo>
                    <a:pt x="0" y="722"/>
                  </a:lnTo>
                  <a:lnTo>
                    <a:pt x="0" y="678"/>
                  </a:lnTo>
                  <a:lnTo>
                    <a:pt x="4" y="624"/>
                  </a:lnTo>
                  <a:lnTo>
                    <a:pt x="12" y="566"/>
                  </a:lnTo>
                  <a:lnTo>
                    <a:pt x="22" y="500"/>
                  </a:lnTo>
                  <a:lnTo>
                    <a:pt x="36" y="430"/>
                  </a:lnTo>
                  <a:lnTo>
                    <a:pt x="52" y="356"/>
                  </a:lnTo>
                  <a:lnTo>
                    <a:pt x="52" y="356"/>
                  </a:lnTo>
                  <a:lnTo>
                    <a:pt x="46" y="324"/>
                  </a:lnTo>
                  <a:lnTo>
                    <a:pt x="42" y="294"/>
                  </a:lnTo>
                  <a:lnTo>
                    <a:pt x="40" y="268"/>
                  </a:lnTo>
                  <a:lnTo>
                    <a:pt x="40" y="242"/>
                  </a:lnTo>
                  <a:lnTo>
                    <a:pt x="42" y="220"/>
                  </a:lnTo>
                  <a:lnTo>
                    <a:pt x="44" y="198"/>
                  </a:lnTo>
                  <a:lnTo>
                    <a:pt x="50" y="178"/>
                  </a:lnTo>
                  <a:lnTo>
                    <a:pt x="56" y="162"/>
                  </a:lnTo>
                  <a:lnTo>
                    <a:pt x="64" y="146"/>
                  </a:lnTo>
                  <a:lnTo>
                    <a:pt x="72" y="130"/>
                  </a:lnTo>
                  <a:lnTo>
                    <a:pt x="82" y="118"/>
                  </a:lnTo>
                  <a:lnTo>
                    <a:pt x="92" y="106"/>
                  </a:lnTo>
                  <a:lnTo>
                    <a:pt x="104" y="96"/>
                  </a:lnTo>
                  <a:lnTo>
                    <a:pt x="116" y="86"/>
                  </a:lnTo>
                  <a:lnTo>
                    <a:pt x="140" y="72"/>
                  </a:lnTo>
                  <a:lnTo>
                    <a:pt x="166" y="62"/>
                  </a:lnTo>
                  <a:lnTo>
                    <a:pt x="192" y="54"/>
                  </a:lnTo>
                  <a:lnTo>
                    <a:pt x="218" y="50"/>
                  </a:lnTo>
                  <a:lnTo>
                    <a:pt x="240" y="48"/>
                  </a:lnTo>
                  <a:lnTo>
                    <a:pt x="276" y="48"/>
                  </a:lnTo>
                  <a:lnTo>
                    <a:pt x="288" y="48"/>
                  </a:lnTo>
                  <a:lnTo>
                    <a:pt x="288" y="48"/>
                  </a:lnTo>
                  <a:lnTo>
                    <a:pt x="314" y="40"/>
                  </a:lnTo>
                  <a:lnTo>
                    <a:pt x="344" y="30"/>
                  </a:lnTo>
                  <a:lnTo>
                    <a:pt x="384" y="16"/>
                  </a:lnTo>
                  <a:lnTo>
                    <a:pt x="384" y="16"/>
                  </a:lnTo>
                  <a:lnTo>
                    <a:pt x="396" y="12"/>
                  </a:lnTo>
                  <a:lnTo>
                    <a:pt x="414" y="10"/>
                  </a:lnTo>
                  <a:lnTo>
                    <a:pt x="458" y="8"/>
                  </a:lnTo>
                  <a:lnTo>
                    <a:pt x="512" y="10"/>
                  </a:lnTo>
                  <a:lnTo>
                    <a:pt x="568" y="16"/>
                  </a:lnTo>
                  <a:lnTo>
                    <a:pt x="672" y="24"/>
                  </a:lnTo>
                  <a:lnTo>
                    <a:pt x="710" y="26"/>
                  </a:lnTo>
                  <a:lnTo>
                    <a:pt x="722" y="26"/>
                  </a:lnTo>
                  <a:lnTo>
                    <a:pt x="730" y="26"/>
                  </a:lnTo>
                  <a:lnTo>
                    <a:pt x="730" y="26"/>
                  </a:lnTo>
                  <a:lnTo>
                    <a:pt x="742" y="20"/>
                  </a:lnTo>
                  <a:lnTo>
                    <a:pt x="754" y="12"/>
                  </a:lnTo>
                  <a:lnTo>
                    <a:pt x="770" y="4"/>
                  </a:lnTo>
                  <a:lnTo>
                    <a:pt x="778" y="0"/>
                  </a:lnTo>
                  <a:lnTo>
                    <a:pt x="788" y="0"/>
                  </a:lnTo>
                  <a:lnTo>
                    <a:pt x="800" y="0"/>
                  </a:lnTo>
                  <a:lnTo>
                    <a:pt x="812" y="0"/>
                  </a:lnTo>
                  <a:lnTo>
                    <a:pt x="824" y="4"/>
                  </a:lnTo>
                  <a:lnTo>
                    <a:pt x="840" y="12"/>
                  </a:lnTo>
                  <a:lnTo>
                    <a:pt x="856" y="20"/>
                  </a:lnTo>
                  <a:lnTo>
                    <a:pt x="872" y="32"/>
                  </a:lnTo>
                  <a:lnTo>
                    <a:pt x="892" y="50"/>
                  </a:lnTo>
                  <a:lnTo>
                    <a:pt x="912" y="70"/>
                  </a:lnTo>
                  <a:lnTo>
                    <a:pt x="912" y="70"/>
                  </a:lnTo>
                  <a:lnTo>
                    <a:pt x="932" y="92"/>
                  </a:lnTo>
                  <a:lnTo>
                    <a:pt x="950" y="118"/>
                  </a:lnTo>
                  <a:lnTo>
                    <a:pt x="966" y="144"/>
                  </a:lnTo>
                  <a:lnTo>
                    <a:pt x="980" y="172"/>
                  </a:lnTo>
                  <a:lnTo>
                    <a:pt x="992" y="202"/>
                  </a:lnTo>
                  <a:lnTo>
                    <a:pt x="1002" y="230"/>
                  </a:lnTo>
                  <a:lnTo>
                    <a:pt x="1010" y="258"/>
                  </a:lnTo>
                  <a:lnTo>
                    <a:pt x="1018" y="286"/>
                  </a:lnTo>
                  <a:lnTo>
                    <a:pt x="1028" y="336"/>
                  </a:lnTo>
                  <a:lnTo>
                    <a:pt x="1034" y="376"/>
                  </a:lnTo>
                  <a:lnTo>
                    <a:pt x="1036" y="412"/>
                  </a:lnTo>
                  <a:lnTo>
                    <a:pt x="1036" y="412"/>
                  </a:lnTo>
                  <a:lnTo>
                    <a:pt x="1038" y="412"/>
                  </a:lnTo>
                  <a:lnTo>
                    <a:pt x="1040" y="412"/>
                  </a:lnTo>
                  <a:lnTo>
                    <a:pt x="1046" y="420"/>
                  </a:lnTo>
                  <a:lnTo>
                    <a:pt x="1054" y="438"/>
                  </a:lnTo>
                  <a:lnTo>
                    <a:pt x="1062" y="462"/>
                  </a:lnTo>
                  <a:lnTo>
                    <a:pt x="1082" y="528"/>
                  </a:lnTo>
                  <a:lnTo>
                    <a:pt x="1102" y="604"/>
                  </a:lnTo>
                  <a:lnTo>
                    <a:pt x="1142" y="752"/>
                  </a:lnTo>
                  <a:lnTo>
                    <a:pt x="1158" y="820"/>
                  </a:lnTo>
                  <a:lnTo>
                    <a:pt x="1158" y="820"/>
                  </a:lnTo>
                  <a:close/>
                </a:path>
              </a:pathLst>
            </a:custGeom>
            <a:solidFill>
              <a:srgbClr val="CB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userDrawn="1"/>
          </p:nvSpPr>
          <p:spPr bwMode="auto">
            <a:xfrm>
              <a:off x="7158037" y="5579666"/>
              <a:ext cx="225425" cy="225425"/>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0 w 142"/>
                <a:gd name="T11" fmla="*/ 122 h 142"/>
                <a:gd name="T12" fmla="*/ 110 w 142"/>
                <a:gd name="T13" fmla="*/ 130 h 142"/>
                <a:gd name="T14" fmla="*/ 98 w 142"/>
                <a:gd name="T15" fmla="*/ 136 h 142"/>
                <a:gd name="T16" fmla="*/ 84 w 142"/>
                <a:gd name="T17" fmla="*/ 140 h 142"/>
                <a:gd name="T18" fmla="*/ 70 w 142"/>
                <a:gd name="T19" fmla="*/ 142 h 142"/>
                <a:gd name="T20" fmla="*/ 70 w 142"/>
                <a:gd name="T21" fmla="*/ 142 h 142"/>
                <a:gd name="T22" fmla="*/ 56 w 142"/>
                <a:gd name="T23" fmla="*/ 140 h 142"/>
                <a:gd name="T24" fmla="*/ 42 w 142"/>
                <a:gd name="T25" fmla="*/ 136 h 142"/>
                <a:gd name="T26" fmla="*/ 30 w 142"/>
                <a:gd name="T27" fmla="*/ 130 h 142"/>
                <a:gd name="T28" fmla="*/ 20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0 w 142"/>
                <a:gd name="T47" fmla="*/ 20 h 142"/>
                <a:gd name="T48" fmla="*/ 30 w 142"/>
                <a:gd name="T49" fmla="*/ 12 h 142"/>
                <a:gd name="T50" fmla="*/ 42 w 142"/>
                <a:gd name="T51" fmla="*/ 6 h 142"/>
                <a:gd name="T52" fmla="*/ 56 w 142"/>
                <a:gd name="T53" fmla="*/ 2 h 142"/>
                <a:gd name="T54" fmla="*/ 70 w 142"/>
                <a:gd name="T55" fmla="*/ 0 h 142"/>
                <a:gd name="T56" fmla="*/ 70 w 142"/>
                <a:gd name="T57" fmla="*/ 0 h 142"/>
                <a:gd name="T58" fmla="*/ 84 w 142"/>
                <a:gd name="T59" fmla="*/ 2 h 142"/>
                <a:gd name="T60" fmla="*/ 98 w 142"/>
                <a:gd name="T61" fmla="*/ 6 h 142"/>
                <a:gd name="T62" fmla="*/ 110 w 142"/>
                <a:gd name="T63" fmla="*/ 12 h 142"/>
                <a:gd name="T64" fmla="*/ 120 w 142"/>
                <a:gd name="T65" fmla="*/ 20 h 142"/>
                <a:gd name="T66" fmla="*/ 130 w 142"/>
                <a:gd name="T67" fmla="*/ 32 h 142"/>
                <a:gd name="T68" fmla="*/ 136 w 142"/>
                <a:gd name="T69" fmla="*/ 44 h 142"/>
                <a:gd name="T70" fmla="*/ 140 w 142"/>
                <a:gd name="T71" fmla="*/ 56 h 142"/>
                <a:gd name="T72" fmla="*/ 142 w 142"/>
                <a:gd name="T73" fmla="*/ 72 h 142"/>
                <a:gd name="T74" fmla="*/ 142 w 142"/>
                <a:gd name="T75"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42">
                  <a:moveTo>
                    <a:pt x="142" y="72"/>
                  </a:moveTo>
                  <a:lnTo>
                    <a:pt x="142" y="72"/>
                  </a:lnTo>
                  <a:lnTo>
                    <a:pt x="140" y="86"/>
                  </a:lnTo>
                  <a:lnTo>
                    <a:pt x="136" y="98"/>
                  </a:lnTo>
                  <a:lnTo>
                    <a:pt x="130" y="110"/>
                  </a:lnTo>
                  <a:lnTo>
                    <a:pt x="120" y="122"/>
                  </a:lnTo>
                  <a:lnTo>
                    <a:pt x="110" y="130"/>
                  </a:lnTo>
                  <a:lnTo>
                    <a:pt x="98" y="136"/>
                  </a:lnTo>
                  <a:lnTo>
                    <a:pt x="84" y="140"/>
                  </a:lnTo>
                  <a:lnTo>
                    <a:pt x="70" y="142"/>
                  </a:lnTo>
                  <a:lnTo>
                    <a:pt x="70" y="142"/>
                  </a:lnTo>
                  <a:lnTo>
                    <a:pt x="56" y="140"/>
                  </a:lnTo>
                  <a:lnTo>
                    <a:pt x="42" y="136"/>
                  </a:lnTo>
                  <a:lnTo>
                    <a:pt x="30" y="130"/>
                  </a:lnTo>
                  <a:lnTo>
                    <a:pt x="20" y="122"/>
                  </a:lnTo>
                  <a:lnTo>
                    <a:pt x="12" y="110"/>
                  </a:lnTo>
                  <a:lnTo>
                    <a:pt x="6" y="98"/>
                  </a:lnTo>
                  <a:lnTo>
                    <a:pt x="2" y="86"/>
                  </a:lnTo>
                  <a:lnTo>
                    <a:pt x="0" y="72"/>
                  </a:lnTo>
                  <a:lnTo>
                    <a:pt x="0" y="72"/>
                  </a:lnTo>
                  <a:lnTo>
                    <a:pt x="2" y="56"/>
                  </a:lnTo>
                  <a:lnTo>
                    <a:pt x="6" y="44"/>
                  </a:lnTo>
                  <a:lnTo>
                    <a:pt x="12" y="32"/>
                  </a:lnTo>
                  <a:lnTo>
                    <a:pt x="20" y="20"/>
                  </a:lnTo>
                  <a:lnTo>
                    <a:pt x="30" y="12"/>
                  </a:lnTo>
                  <a:lnTo>
                    <a:pt x="42" y="6"/>
                  </a:lnTo>
                  <a:lnTo>
                    <a:pt x="56" y="2"/>
                  </a:lnTo>
                  <a:lnTo>
                    <a:pt x="70" y="0"/>
                  </a:lnTo>
                  <a:lnTo>
                    <a:pt x="70" y="0"/>
                  </a:lnTo>
                  <a:lnTo>
                    <a:pt x="84" y="2"/>
                  </a:lnTo>
                  <a:lnTo>
                    <a:pt x="98" y="6"/>
                  </a:lnTo>
                  <a:lnTo>
                    <a:pt x="110" y="12"/>
                  </a:lnTo>
                  <a:lnTo>
                    <a:pt x="120" y="20"/>
                  </a:lnTo>
                  <a:lnTo>
                    <a:pt x="130" y="32"/>
                  </a:lnTo>
                  <a:lnTo>
                    <a:pt x="136" y="44"/>
                  </a:lnTo>
                  <a:lnTo>
                    <a:pt x="140" y="56"/>
                  </a:lnTo>
                  <a:lnTo>
                    <a:pt x="142" y="72"/>
                  </a:lnTo>
                  <a:lnTo>
                    <a:pt x="142" y="72"/>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userDrawn="1"/>
          </p:nvSpPr>
          <p:spPr bwMode="auto">
            <a:xfrm>
              <a:off x="6230937" y="4795441"/>
              <a:ext cx="508000" cy="1400175"/>
            </a:xfrm>
            <a:custGeom>
              <a:avLst/>
              <a:gdLst>
                <a:gd name="T0" fmla="*/ 0 w 320"/>
                <a:gd name="T1" fmla="*/ 100 h 882"/>
                <a:gd name="T2" fmla="*/ 14 w 320"/>
                <a:gd name="T3" fmla="*/ 74 h 882"/>
                <a:gd name="T4" fmla="*/ 38 w 320"/>
                <a:gd name="T5" fmla="*/ 36 h 882"/>
                <a:gd name="T6" fmla="*/ 60 w 320"/>
                <a:gd name="T7" fmla="*/ 14 h 882"/>
                <a:gd name="T8" fmla="*/ 86 w 320"/>
                <a:gd name="T9" fmla="*/ 2 h 882"/>
                <a:gd name="T10" fmla="*/ 118 w 320"/>
                <a:gd name="T11" fmla="*/ 4 h 882"/>
                <a:gd name="T12" fmla="*/ 152 w 320"/>
                <a:gd name="T13" fmla="*/ 26 h 882"/>
                <a:gd name="T14" fmla="*/ 170 w 320"/>
                <a:gd name="T15" fmla="*/ 46 h 882"/>
                <a:gd name="T16" fmla="*/ 206 w 320"/>
                <a:gd name="T17" fmla="*/ 110 h 882"/>
                <a:gd name="T18" fmla="*/ 244 w 320"/>
                <a:gd name="T19" fmla="*/ 198 h 882"/>
                <a:gd name="T20" fmla="*/ 276 w 320"/>
                <a:gd name="T21" fmla="*/ 300 h 882"/>
                <a:gd name="T22" fmla="*/ 302 w 320"/>
                <a:gd name="T23" fmla="*/ 412 h 882"/>
                <a:gd name="T24" fmla="*/ 316 w 320"/>
                <a:gd name="T25" fmla="*/ 524 h 882"/>
                <a:gd name="T26" fmla="*/ 318 w 320"/>
                <a:gd name="T27" fmla="*/ 624 h 882"/>
                <a:gd name="T28" fmla="*/ 312 w 320"/>
                <a:gd name="T29" fmla="*/ 668 h 882"/>
                <a:gd name="T30" fmla="*/ 302 w 320"/>
                <a:gd name="T31" fmla="*/ 708 h 882"/>
                <a:gd name="T32" fmla="*/ 288 w 320"/>
                <a:gd name="T33" fmla="*/ 740 h 882"/>
                <a:gd name="T34" fmla="*/ 266 w 320"/>
                <a:gd name="T35" fmla="*/ 764 h 882"/>
                <a:gd name="T36" fmla="*/ 224 w 320"/>
                <a:gd name="T37" fmla="*/ 800 h 882"/>
                <a:gd name="T38" fmla="*/ 154 w 320"/>
                <a:gd name="T39" fmla="*/ 848 h 882"/>
                <a:gd name="T40" fmla="*/ 108 w 320"/>
                <a:gd name="T41" fmla="*/ 872 h 882"/>
                <a:gd name="T42" fmla="*/ 82 w 320"/>
                <a:gd name="T43" fmla="*/ 882 h 882"/>
                <a:gd name="T44" fmla="*/ 96 w 320"/>
                <a:gd name="T45" fmla="*/ 872 h 882"/>
                <a:gd name="T46" fmla="*/ 126 w 320"/>
                <a:gd name="T47" fmla="*/ 840 h 882"/>
                <a:gd name="T48" fmla="*/ 164 w 320"/>
                <a:gd name="T49" fmla="*/ 790 h 882"/>
                <a:gd name="T50" fmla="*/ 186 w 320"/>
                <a:gd name="T51" fmla="*/ 742 h 882"/>
                <a:gd name="T52" fmla="*/ 192 w 320"/>
                <a:gd name="T53" fmla="*/ 724 h 882"/>
                <a:gd name="T54" fmla="*/ 204 w 320"/>
                <a:gd name="T55" fmla="*/ 670 h 882"/>
                <a:gd name="T56" fmla="*/ 222 w 320"/>
                <a:gd name="T57" fmla="*/ 494 h 882"/>
                <a:gd name="T58" fmla="*/ 228 w 320"/>
                <a:gd name="T59" fmla="*/ 392 h 882"/>
                <a:gd name="T60" fmla="*/ 228 w 320"/>
                <a:gd name="T61" fmla="*/ 294 h 882"/>
                <a:gd name="T62" fmla="*/ 220 w 320"/>
                <a:gd name="T63" fmla="*/ 210 h 882"/>
                <a:gd name="T64" fmla="*/ 206 w 320"/>
                <a:gd name="T65" fmla="*/ 162 h 882"/>
                <a:gd name="T66" fmla="*/ 196 w 320"/>
                <a:gd name="T67" fmla="*/ 140 h 882"/>
                <a:gd name="T68" fmla="*/ 180 w 320"/>
                <a:gd name="T69" fmla="*/ 126 h 882"/>
                <a:gd name="T70" fmla="*/ 172 w 320"/>
                <a:gd name="T71" fmla="*/ 124 h 882"/>
                <a:gd name="T72" fmla="*/ 52 w 320"/>
                <a:gd name="T73" fmla="*/ 106 h 882"/>
                <a:gd name="T74" fmla="*/ 0 w 320"/>
                <a:gd name="T75" fmla="*/ 10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882">
                  <a:moveTo>
                    <a:pt x="0" y="100"/>
                  </a:moveTo>
                  <a:lnTo>
                    <a:pt x="0" y="100"/>
                  </a:lnTo>
                  <a:lnTo>
                    <a:pt x="4" y="92"/>
                  </a:lnTo>
                  <a:lnTo>
                    <a:pt x="14" y="74"/>
                  </a:lnTo>
                  <a:lnTo>
                    <a:pt x="28" y="50"/>
                  </a:lnTo>
                  <a:lnTo>
                    <a:pt x="38" y="36"/>
                  </a:lnTo>
                  <a:lnTo>
                    <a:pt x="48" y="24"/>
                  </a:lnTo>
                  <a:lnTo>
                    <a:pt x="60" y="14"/>
                  </a:lnTo>
                  <a:lnTo>
                    <a:pt x="72" y="6"/>
                  </a:lnTo>
                  <a:lnTo>
                    <a:pt x="86" y="2"/>
                  </a:lnTo>
                  <a:lnTo>
                    <a:pt x="102" y="0"/>
                  </a:lnTo>
                  <a:lnTo>
                    <a:pt x="118" y="4"/>
                  </a:lnTo>
                  <a:lnTo>
                    <a:pt x="134" y="12"/>
                  </a:lnTo>
                  <a:lnTo>
                    <a:pt x="152" y="26"/>
                  </a:lnTo>
                  <a:lnTo>
                    <a:pt x="170" y="46"/>
                  </a:lnTo>
                  <a:lnTo>
                    <a:pt x="170" y="46"/>
                  </a:lnTo>
                  <a:lnTo>
                    <a:pt x="188" y="74"/>
                  </a:lnTo>
                  <a:lnTo>
                    <a:pt x="206" y="110"/>
                  </a:lnTo>
                  <a:lnTo>
                    <a:pt x="226" y="150"/>
                  </a:lnTo>
                  <a:lnTo>
                    <a:pt x="244" y="198"/>
                  </a:lnTo>
                  <a:lnTo>
                    <a:pt x="260" y="248"/>
                  </a:lnTo>
                  <a:lnTo>
                    <a:pt x="276" y="300"/>
                  </a:lnTo>
                  <a:lnTo>
                    <a:pt x="290" y="356"/>
                  </a:lnTo>
                  <a:lnTo>
                    <a:pt x="302" y="412"/>
                  </a:lnTo>
                  <a:lnTo>
                    <a:pt x="310" y="468"/>
                  </a:lnTo>
                  <a:lnTo>
                    <a:pt x="316" y="524"/>
                  </a:lnTo>
                  <a:lnTo>
                    <a:pt x="320" y="576"/>
                  </a:lnTo>
                  <a:lnTo>
                    <a:pt x="318" y="624"/>
                  </a:lnTo>
                  <a:lnTo>
                    <a:pt x="316" y="648"/>
                  </a:lnTo>
                  <a:lnTo>
                    <a:pt x="312" y="668"/>
                  </a:lnTo>
                  <a:lnTo>
                    <a:pt x="308" y="688"/>
                  </a:lnTo>
                  <a:lnTo>
                    <a:pt x="302" y="708"/>
                  </a:lnTo>
                  <a:lnTo>
                    <a:pt x="296" y="724"/>
                  </a:lnTo>
                  <a:lnTo>
                    <a:pt x="288" y="740"/>
                  </a:lnTo>
                  <a:lnTo>
                    <a:pt x="278" y="752"/>
                  </a:lnTo>
                  <a:lnTo>
                    <a:pt x="266" y="764"/>
                  </a:lnTo>
                  <a:lnTo>
                    <a:pt x="266" y="764"/>
                  </a:lnTo>
                  <a:lnTo>
                    <a:pt x="224" y="800"/>
                  </a:lnTo>
                  <a:lnTo>
                    <a:pt x="186" y="828"/>
                  </a:lnTo>
                  <a:lnTo>
                    <a:pt x="154" y="848"/>
                  </a:lnTo>
                  <a:lnTo>
                    <a:pt x="128" y="864"/>
                  </a:lnTo>
                  <a:lnTo>
                    <a:pt x="108" y="872"/>
                  </a:lnTo>
                  <a:lnTo>
                    <a:pt x="92" y="878"/>
                  </a:lnTo>
                  <a:lnTo>
                    <a:pt x="82" y="882"/>
                  </a:lnTo>
                  <a:lnTo>
                    <a:pt x="82" y="882"/>
                  </a:lnTo>
                  <a:lnTo>
                    <a:pt x="96" y="872"/>
                  </a:lnTo>
                  <a:lnTo>
                    <a:pt x="110" y="858"/>
                  </a:lnTo>
                  <a:lnTo>
                    <a:pt x="126" y="840"/>
                  </a:lnTo>
                  <a:lnTo>
                    <a:pt x="146" y="818"/>
                  </a:lnTo>
                  <a:lnTo>
                    <a:pt x="164" y="790"/>
                  </a:lnTo>
                  <a:lnTo>
                    <a:pt x="180" y="760"/>
                  </a:lnTo>
                  <a:lnTo>
                    <a:pt x="186" y="742"/>
                  </a:lnTo>
                  <a:lnTo>
                    <a:pt x="192" y="724"/>
                  </a:lnTo>
                  <a:lnTo>
                    <a:pt x="192" y="724"/>
                  </a:lnTo>
                  <a:lnTo>
                    <a:pt x="198" y="700"/>
                  </a:lnTo>
                  <a:lnTo>
                    <a:pt x="204" y="670"/>
                  </a:lnTo>
                  <a:lnTo>
                    <a:pt x="214" y="590"/>
                  </a:lnTo>
                  <a:lnTo>
                    <a:pt x="222" y="494"/>
                  </a:lnTo>
                  <a:lnTo>
                    <a:pt x="226" y="442"/>
                  </a:lnTo>
                  <a:lnTo>
                    <a:pt x="228" y="392"/>
                  </a:lnTo>
                  <a:lnTo>
                    <a:pt x="228" y="342"/>
                  </a:lnTo>
                  <a:lnTo>
                    <a:pt x="228" y="294"/>
                  </a:lnTo>
                  <a:lnTo>
                    <a:pt x="224" y="250"/>
                  </a:lnTo>
                  <a:lnTo>
                    <a:pt x="220" y="210"/>
                  </a:lnTo>
                  <a:lnTo>
                    <a:pt x="212" y="176"/>
                  </a:lnTo>
                  <a:lnTo>
                    <a:pt x="206" y="162"/>
                  </a:lnTo>
                  <a:lnTo>
                    <a:pt x="202" y="150"/>
                  </a:lnTo>
                  <a:lnTo>
                    <a:pt x="196" y="140"/>
                  </a:lnTo>
                  <a:lnTo>
                    <a:pt x="188" y="132"/>
                  </a:lnTo>
                  <a:lnTo>
                    <a:pt x="180" y="126"/>
                  </a:lnTo>
                  <a:lnTo>
                    <a:pt x="172" y="124"/>
                  </a:lnTo>
                  <a:lnTo>
                    <a:pt x="172" y="124"/>
                  </a:lnTo>
                  <a:lnTo>
                    <a:pt x="106" y="112"/>
                  </a:lnTo>
                  <a:lnTo>
                    <a:pt x="52" y="106"/>
                  </a:lnTo>
                  <a:lnTo>
                    <a:pt x="0" y="100"/>
                  </a:lnTo>
                  <a:lnTo>
                    <a:pt x="0" y="100"/>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userDrawn="1"/>
          </p:nvSpPr>
          <p:spPr bwMode="auto">
            <a:xfrm>
              <a:off x="6075362" y="4957366"/>
              <a:ext cx="1828800" cy="1362075"/>
            </a:xfrm>
            <a:custGeom>
              <a:avLst/>
              <a:gdLst>
                <a:gd name="T0" fmla="*/ 118 w 1152"/>
                <a:gd name="T1" fmla="*/ 760 h 858"/>
                <a:gd name="T2" fmla="*/ 76 w 1152"/>
                <a:gd name="T3" fmla="*/ 746 h 858"/>
                <a:gd name="T4" fmla="*/ 38 w 1152"/>
                <a:gd name="T5" fmla="*/ 706 h 858"/>
                <a:gd name="T6" fmla="*/ 14 w 1152"/>
                <a:gd name="T7" fmla="*/ 634 h 858"/>
                <a:gd name="T8" fmla="*/ 0 w 1152"/>
                <a:gd name="T9" fmla="*/ 468 h 858"/>
                <a:gd name="T10" fmla="*/ 4 w 1152"/>
                <a:gd name="T11" fmla="*/ 286 h 858"/>
                <a:gd name="T12" fmla="*/ 34 w 1152"/>
                <a:gd name="T13" fmla="*/ 106 h 858"/>
                <a:gd name="T14" fmla="*/ 72 w 1152"/>
                <a:gd name="T15" fmla="*/ 20 h 858"/>
                <a:gd name="T16" fmla="*/ 92 w 1152"/>
                <a:gd name="T17" fmla="*/ 0 h 858"/>
                <a:gd name="T18" fmla="*/ 270 w 1152"/>
                <a:gd name="T19" fmla="*/ 12 h 858"/>
                <a:gd name="T20" fmla="*/ 288 w 1152"/>
                <a:gd name="T21" fmla="*/ 54 h 858"/>
                <a:gd name="T22" fmla="*/ 324 w 1152"/>
                <a:gd name="T23" fmla="*/ 268 h 858"/>
                <a:gd name="T24" fmla="*/ 330 w 1152"/>
                <a:gd name="T25" fmla="*/ 458 h 858"/>
                <a:gd name="T26" fmla="*/ 308 w 1152"/>
                <a:gd name="T27" fmla="*/ 600 h 858"/>
                <a:gd name="T28" fmla="*/ 270 w 1152"/>
                <a:gd name="T29" fmla="*/ 678 h 858"/>
                <a:gd name="T30" fmla="*/ 210 w 1152"/>
                <a:gd name="T31" fmla="*/ 734 h 858"/>
                <a:gd name="T32" fmla="*/ 200 w 1152"/>
                <a:gd name="T33" fmla="*/ 734 h 858"/>
                <a:gd name="T34" fmla="*/ 196 w 1152"/>
                <a:gd name="T35" fmla="*/ 724 h 858"/>
                <a:gd name="T36" fmla="*/ 216 w 1152"/>
                <a:gd name="T37" fmla="*/ 708 h 858"/>
                <a:gd name="T38" fmla="*/ 264 w 1152"/>
                <a:gd name="T39" fmla="*/ 650 h 858"/>
                <a:gd name="T40" fmla="*/ 300 w 1152"/>
                <a:gd name="T41" fmla="*/ 552 h 858"/>
                <a:gd name="T42" fmla="*/ 312 w 1152"/>
                <a:gd name="T43" fmla="*/ 408 h 858"/>
                <a:gd name="T44" fmla="*/ 286 w 1152"/>
                <a:gd name="T45" fmla="*/ 146 h 858"/>
                <a:gd name="T46" fmla="*/ 262 w 1152"/>
                <a:gd name="T47" fmla="*/ 32 h 858"/>
                <a:gd name="T48" fmla="*/ 86 w 1152"/>
                <a:gd name="T49" fmla="*/ 36 h 858"/>
                <a:gd name="T50" fmla="*/ 46 w 1152"/>
                <a:gd name="T51" fmla="*/ 138 h 858"/>
                <a:gd name="T52" fmla="*/ 20 w 1152"/>
                <a:gd name="T53" fmla="*/ 342 h 858"/>
                <a:gd name="T54" fmla="*/ 24 w 1152"/>
                <a:gd name="T55" fmla="*/ 532 h 858"/>
                <a:gd name="T56" fmla="*/ 38 w 1152"/>
                <a:gd name="T57" fmla="*/ 650 h 858"/>
                <a:gd name="T58" fmla="*/ 62 w 1152"/>
                <a:gd name="T59" fmla="*/ 706 h 858"/>
                <a:gd name="T60" fmla="*/ 86 w 1152"/>
                <a:gd name="T61" fmla="*/ 728 h 858"/>
                <a:gd name="T62" fmla="*/ 162 w 1152"/>
                <a:gd name="T63" fmla="*/ 742 h 858"/>
                <a:gd name="T64" fmla="*/ 212 w 1152"/>
                <a:gd name="T65" fmla="*/ 768 h 858"/>
                <a:gd name="T66" fmla="*/ 394 w 1152"/>
                <a:gd name="T67" fmla="*/ 826 h 858"/>
                <a:gd name="T68" fmla="*/ 532 w 1152"/>
                <a:gd name="T69" fmla="*/ 836 h 858"/>
                <a:gd name="T70" fmla="*/ 722 w 1152"/>
                <a:gd name="T71" fmla="*/ 816 h 858"/>
                <a:gd name="T72" fmla="*/ 888 w 1152"/>
                <a:gd name="T73" fmla="*/ 764 h 858"/>
                <a:gd name="T74" fmla="*/ 1020 w 1152"/>
                <a:gd name="T75" fmla="*/ 692 h 858"/>
                <a:gd name="T76" fmla="*/ 1106 w 1152"/>
                <a:gd name="T77" fmla="*/ 616 h 858"/>
                <a:gd name="T78" fmla="*/ 1124 w 1152"/>
                <a:gd name="T79" fmla="*/ 572 h 858"/>
                <a:gd name="T80" fmla="*/ 1130 w 1152"/>
                <a:gd name="T81" fmla="*/ 472 h 858"/>
                <a:gd name="T82" fmla="*/ 1094 w 1152"/>
                <a:gd name="T83" fmla="*/ 294 h 858"/>
                <a:gd name="T84" fmla="*/ 1050 w 1152"/>
                <a:gd name="T85" fmla="*/ 156 h 858"/>
                <a:gd name="T86" fmla="*/ 1056 w 1152"/>
                <a:gd name="T87" fmla="*/ 142 h 858"/>
                <a:gd name="T88" fmla="*/ 1066 w 1152"/>
                <a:gd name="T89" fmla="*/ 146 h 858"/>
                <a:gd name="T90" fmla="*/ 1114 w 1152"/>
                <a:gd name="T91" fmla="*/ 288 h 858"/>
                <a:gd name="T92" fmla="*/ 1150 w 1152"/>
                <a:gd name="T93" fmla="*/ 470 h 858"/>
                <a:gd name="T94" fmla="*/ 1144 w 1152"/>
                <a:gd name="T95" fmla="*/ 576 h 858"/>
                <a:gd name="T96" fmla="*/ 1122 w 1152"/>
                <a:gd name="T97" fmla="*/ 628 h 858"/>
                <a:gd name="T98" fmla="*/ 1060 w 1152"/>
                <a:gd name="T99" fmla="*/ 688 h 858"/>
                <a:gd name="T100" fmla="*/ 934 w 1152"/>
                <a:gd name="T101" fmla="*/ 764 h 858"/>
                <a:gd name="T102" fmla="*/ 770 w 1152"/>
                <a:gd name="T103" fmla="*/ 824 h 858"/>
                <a:gd name="T104" fmla="*/ 582 w 1152"/>
                <a:gd name="T105" fmla="*/ 856 h 858"/>
                <a:gd name="T106" fmla="*/ 438 w 1152"/>
                <a:gd name="T107" fmla="*/ 852 h 858"/>
                <a:gd name="T108" fmla="*/ 252 w 1152"/>
                <a:gd name="T109" fmla="*/ 80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858">
                  <a:moveTo>
                    <a:pt x="160" y="762"/>
                  </a:moveTo>
                  <a:lnTo>
                    <a:pt x="160" y="762"/>
                  </a:lnTo>
                  <a:lnTo>
                    <a:pt x="140" y="762"/>
                  </a:lnTo>
                  <a:lnTo>
                    <a:pt x="118" y="760"/>
                  </a:lnTo>
                  <a:lnTo>
                    <a:pt x="98" y="754"/>
                  </a:lnTo>
                  <a:lnTo>
                    <a:pt x="86" y="750"/>
                  </a:lnTo>
                  <a:lnTo>
                    <a:pt x="76" y="746"/>
                  </a:lnTo>
                  <a:lnTo>
                    <a:pt x="76" y="746"/>
                  </a:lnTo>
                  <a:lnTo>
                    <a:pt x="66" y="738"/>
                  </a:lnTo>
                  <a:lnTo>
                    <a:pt x="56" y="728"/>
                  </a:lnTo>
                  <a:lnTo>
                    <a:pt x="46" y="718"/>
                  </a:lnTo>
                  <a:lnTo>
                    <a:pt x="38" y="706"/>
                  </a:lnTo>
                  <a:lnTo>
                    <a:pt x="30" y="690"/>
                  </a:lnTo>
                  <a:lnTo>
                    <a:pt x="24" y="674"/>
                  </a:lnTo>
                  <a:lnTo>
                    <a:pt x="18" y="656"/>
                  </a:lnTo>
                  <a:lnTo>
                    <a:pt x="14" y="634"/>
                  </a:lnTo>
                  <a:lnTo>
                    <a:pt x="14" y="634"/>
                  </a:lnTo>
                  <a:lnTo>
                    <a:pt x="10" y="590"/>
                  </a:lnTo>
                  <a:lnTo>
                    <a:pt x="4" y="534"/>
                  </a:lnTo>
                  <a:lnTo>
                    <a:pt x="0" y="468"/>
                  </a:lnTo>
                  <a:lnTo>
                    <a:pt x="0" y="396"/>
                  </a:lnTo>
                  <a:lnTo>
                    <a:pt x="0" y="396"/>
                  </a:lnTo>
                  <a:lnTo>
                    <a:pt x="0" y="342"/>
                  </a:lnTo>
                  <a:lnTo>
                    <a:pt x="4" y="286"/>
                  </a:lnTo>
                  <a:lnTo>
                    <a:pt x="8" y="232"/>
                  </a:lnTo>
                  <a:lnTo>
                    <a:pt x="16" y="180"/>
                  </a:lnTo>
                  <a:lnTo>
                    <a:pt x="28" y="128"/>
                  </a:lnTo>
                  <a:lnTo>
                    <a:pt x="34" y="106"/>
                  </a:lnTo>
                  <a:lnTo>
                    <a:pt x="42" y="82"/>
                  </a:lnTo>
                  <a:lnTo>
                    <a:pt x="50" y="60"/>
                  </a:lnTo>
                  <a:lnTo>
                    <a:pt x="60" y="40"/>
                  </a:lnTo>
                  <a:lnTo>
                    <a:pt x="72" y="20"/>
                  </a:lnTo>
                  <a:lnTo>
                    <a:pt x="84" y="4"/>
                  </a:lnTo>
                  <a:lnTo>
                    <a:pt x="84" y="4"/>
                  </a:lnTo>
                  <a:lnTo>
                    <a:pt x="88" y="0"/>
                  </a:lnTo>
                  <a:lnTo>
                    <a:pt x="92" y="0"/>
                  </a:lnTo>
                  <a:lnTo>
                    <a:pt x="92" y="0"/>
                  </a:lnTo>
                  <a:lnTo>
                    <a:pt x="206" y="8"/>
                  </a:lnTo>
                  <a:lnTo>
                    <a:pt x="270" y="12"/>
                  </a:lnTo>
                  <a:lnTo>
                    <a:pt x="270" y="12"/>
                  </a:lnTo>
                  <a:lnTo>
                    <a:pt x="276" y="16"/>
                  </a:lnTo>
                  <a:lnTo>
                    <a:pt x="280" y="20"/>
                  </a:lnTo>
                  <a:lnTo>
                    <a:pt x="280" y="20"/>
                  </a:lnTo>
                  <a:lnTo>
                    <a:pt x="288" y="54"/>
                  </a:lnTo>
                  <a:lnTo>
                    <a:pt x="296" y="94"/>
                  </a:lnTo>
                  <a:lnTo>
                    <a:pt x="306" y="144"/>
                  </a:lnTo>
                  <a:lnTo>
                    <a:pt x="316" y="202"/>
                  </a:lnTo>
                  <a:lnTo>
                    <a:pt x="324" y="268"/>
                  </a:lnTo>
                  <a:lnTo>
                    <a:pt x="330" y="338"/>
                  </a:lnTo>
                  <a:lnTo>
                    <a:pt x="332" y="408"/>
                  </a:lnTo>
                  <a:lnTo>
                    <a:pt x="332" y="408"/>
                  </a:lnTo>
                  <a:lnTo>
                    <a:pt x="330" y="458"/>
                  </a:lnTo>
                  <a:lnTo>
                    <a:pt x="326" y="508"/>
                  </a:lnTo>
                  <a:lnTo>
                    <a:pt x="320" y="556"/>
                  </a:lnTo>
                  <a:lnTo>
                    <a:pt x="314" y="578"/>
                  </a:lnTo>
                  <a:lnTo>
                    <a:pt x="308" y="600"/>
                  </a:lnTo>
                  <a:lnTo>
                    <a:pt x="300" y="622"/>
                  </a:lnTo>
                  <a:lnTo>
                    <a:pt x="292" y="642"/>
                  </a:lnTo>
                  <a:lnTo>
                    <a:pt x="282" y="660"/>
                  </a:lnTo>
                  <a:lnTo>
                    <a:pt x="270" y="678"/>
                  </a:lnTo>
                  <a:lnTo>
                    <a:pt x="258" y="694"/>
                  </a:lnTo>
                  <a:lnTo>
                    <a:pt x="244" y="710"/>
                  </a:lnTo>
                  <a:lnTo>
                    <a:pt x="228" y="722"/>
                  </a:lnTo>
                  <a:lnTo>
                    <a:pt x="210" y="734"/>
                  </a:lnTo>
                  <a:lnTo>
                    <a:pt x="210" y="734"/>
                  </a:lnTo>
                  <a:lnTo>
                    <a:pt x="208" y="736"/>
                  </a:lnTo>
                  <a:lnTo>
                    <a:pt x="204" y="736"/>
                  </a:lnTo>
                  <a:lnTo>
                    <a:pt x="200" y="734"/>
                  </a:lnTo>
                  <a:lnTo>
                    <a:pt x="198" y="732"/>
                  </a:lnTo>
                  <a:lnTo>
                    <a:pt x="198" y="732"/>
                  </a:lnTo>
                  <a:lnTo>
                    <a:pt x="196" y="728"/>
                  </a:lnTo>
                  <a:lnTo>
                    <a:pt x="196" y="724"/>
                  </a:lnTo>
                  <a:lnTo>
                    <a:pt x="198" y="720"/>
                  </a:lnTo>
                  <a:lnTo>
                    <a:pt x="200" y="718"/>
                  </a:lnTo>
                  <a:lnTo>
                    <a:pt x="200" y="718"/>
                  </a:lnTo>
                  <a:lnTo>
                    <a:pt x="216" y="708"/>
                  </a:lnTo>
                  <a:lnTo>
                    <a:pt x="230" y="696"/>
                  </a:lnTo>
                  <a:lnTo>
                    <a:pt x="242" y="682"/>
                  </a:lnTo>
                  <a:lnTo>
                    <a:pt x="254" y="666"/>
                  </a:lnTo>
                  <a:lnTo>
                    <a:pt x="264" y="650"/>
                  </a:lnTo>
                  <a:lnTo>
                    <a:pt x="274" y="632"/>
                  </a:lnTo>
                  <a:lnTo>
                    <a:pt x="282" y="614"/>
                  </a:lnTo>
                  <a:lnTo>
                    <a:pt x="288" y="594"/>
                  </a:lnTo>
                  <a:lnTo>
                    <a:pt x="300" y="552"/>
                  </a:lnTo>
                  <a:lnTo>
                    <a:pt x="306" y="506"/>
                  </a:lnTo>
                  <a:lnTo>
                    <a:pt x="310" y="458"/>
                  </a:lnTo>
                  <a:lnTo>
                    <a:pt x="312" y="408"/>
                  </a:lnTo>
                  <a:lnTo>
                    <a:pt x="312" y="408"/>
                  </a:lnTo>
                  <a:lnTo>
                    <a:pt x="310" y="338"/>
                  </a:lnTo>
                  <a:lnTo>
                    <a:pt x="304" y="270"/>
                  </a:lnTo>
                  <a:lnTo>
                    <a:pt x="296" y="204"/>
                  </a:lnTo>
                  <a:lnTo>
                    <a:pt x="286" y="146"/>
                  </a:lnTo>
                  <a:lnTo>
                    <a:pt x="286" y="146"/>
                  </a:lnTo>
                  <a:lnTo>
                    <a:pt x="272" y="74"/>
                  </a:lnTo>
                  <a:lnTo>
                    <a:pt x="262" y="32"/>
                  </a:lnTo>
                  <a:lnTo>
                    <a:pt x="262" y="32"/>
                  </a:lnTo>
                  <a:lnTo>
                    <a:pt x="190" y="28"/>
                  </a:lnTo>
                  <a:lnTo>
                    <a:pt x="96" y="20"/>
                  </a:lnTo>
                  <a:lnTo>
                    <a:pt x="96" y="20"/>
                  </a:lnTo>
                  <a:lnTo>
                    <a:pt x="86" y="36"/>
                  </a:lnTo>
                  <a:lnTo>
                    <a:pt x="76" y="54"/>
                  </a:lnTo>
                  <a:lnTo>
                    <a:pt x="68" y="74"/>
                  </a:lnTo>
                  <a:lnTo>
                    <a:pt x="60" y="94"/>
                  </a:lnTo>
                  <a:lnTo>
                    <a:pt x="46" y="138"/>
                  </a:lnTo>
                  <a:lnTo>
                    <a:pt x="36" y="186"/>
                  </a:lnTo>
                  <a:lnTo>
                    <a:pt x="28" y="238"/>
                  </a:lnTo>
                  <a:lnTo>
                    <a:pt x="24" y="290"/>
                  </a:lnTo>
                  <a:lnTo>
                    <a:pt x="20" y="342"/>
                  </a:lnTo>
                  <a:lnTo>
                    <a:pt x="20" y="396"/>
                  </a:lnTo>
                  <a:lnTo>
                    <a:pt x="20" y="396"/>
                  </a:lnTo>
                  <a:lnTo>
                    <a:pt x="20" y="466"/>
                  </a:lnTo>
                  <a:lnTo>
                    <a:pt x="24" y="532"/>
                  </a:lnTo>
                  <a:lnTo>
                    <a:pt x="30" y="588"/>
                  </a:lnTo>
                  <a:lnTo>
                    <a:pt x="34" y="630"/>
                  </a:lnTo>
                  <a:lnTo>
                    <a:pt x="34" y="630"/>
                  </a:lnTo>
                  <a:lnTo>
                    <a:pt x="38" y="650"/>
                  </a:lnTo>
                  <a:lnTo>
                    <a:pt x="44" y="668"/>
                  </a:lnTo>
                  <a:lnTo>
                    <a:pt x="48" y="682"/>
                  </a:lnTo>
                  <a:lnTo>
                    <a:pt x="56" y="696"/>
                  </a:lnTo>
                  <a:lnTo>
                    <a:pt x="62" y="706"/>
                  </a:lnTo>
                  <a:lnTo>
                    <a:pt x="70" y="714"/>
                  </a:lnTo>
                  <a:lnTo>
                    <a:pt x="78" y="722"/>
                  </a:lnTo>
                  <a:lnTo>
                    <a:pt x="86" y="728"/>
                  </a:lnTo>
                  <a:lnTo>
                    <a:pt x="86" y="728"/>
                  </a:lnTo>
                  <a:lnTo>
                    <a:pt x="104" y="736"/>
                  </a:lnTo>
                  <a:lnTo>
                    <a:pt x="124" y="740"/>
                  </a:lnTo>
                  <a:lnTo>
                    <a:pt x="144" y="742"/>
                  </a:lnTo>
                  <a:lnTo>
                    <a:pt x="162" y="742"/>
                  </a:lnTo>
                  <a:lnTo>
                    <a:pt x="162" y="742"/>
                  </a:lnTo>
                  <a:lnTo>
                    <a:pt x="168" y="744"/>
                  </a:lnTo>
                  <a:lnTo>
                    <a:pt x="168" y="744"/>
                  </a:lnTo>
                  <a:lnTo>
                    <a:pt x="212" y="768"/>
                  </a:lnTo>
                  <a:lnTo>
                    <a:pt x="256" y="786"/>
                  </a:lnTo>
                  <a:lnTo>
                    <a:pt x="302" y="802"/>
                  </a:lnTo>
                  <a:lnTo>
                    <a:pt x="348" y="816"/>
                  </a:lnTo>
                  <a:lnTo>
                    <a:pt x="394" y="826"/>
                  </a:lnTo>
                  <a:lnTo>
                    <a:pt x="440" y="832"/>
                  </a:lnTo>
                  <a:lnTo>
                    <a:pt x="486" y="836"/>
                  </a:lnTo>
                  <a:lnTo>
                    <a:pt x="532" y="836"/>
                  </a:lnTo>
                  <a:lnTo>
                    <a:pt x="532" y="836"/>
                  </a:lnTo>
                  <a:lnTo>
                    <a:pt x="580" y="836"/>
                  </a:lnTo>
                  <a:lnTo>
                    <a:pt x="628" y="832"/>
                  </a:lnTo>
                  <a:lnTo>
                    <a:pt x="676" y="826"/>
                  </a:lnTo>
                  <a:lnTo>
                    <a:pt x="722" y="816"/>
                  </a:lnTo>
                  <a:lnTo>
                    <a:pt x="766" y="806"/>
                  </a:lnTo>
                  <a:lnTo>
                    <a:pt x="808" y="792"/>
                  </a:lnTo>
                  <a:lnTo>
                    <a:pt x="850" y="778"/>
                  </a:lnTo>
                  <a:lnTo>
                    <a:pt x="888" y="764"/>
                  </a:lnTo>
                  <a:lnTo>
                    <a:pt x="926" y="746"/>
                  </a:lnTo>
                  <a:lnTo>
                    <a:pt x="960" y="728"/>
                  </a:lnTo>
                  <a:lnTo>
                    <a:pt x="992" y="710"/>
                  </a:lnTo>
                  <a:lnTo>
                    <a:pt x="1020" y="692"/>
                  </a:lnTo>
                  <a:lnTo>
                    <a:pt x="1046" y="672"/>
                  </a:lnTo>
                  <a:lnTo>
                    <a:pt x="1070" y="654"/>
                  </a:lnTo>
                  <a:lnTo>
                    <a:pt x="1090" y="634"/>
                  </a:lnTo>
                  <a:lnTo>
                    <a:pt x="1106" y="616"/>
                  </a:lnTo>
                  <a:lnTo>
                    <a:pt x="1106" y="616"/>
                  </a:lnTo>
                  <a:lnTo>
                    <a:pt x="1112" y="606"/>
                  </a:lnTo>
                  <a:lnTo>
                    <a:pt x="1116" y="596"/>
                  </a:lnTo>
                  <a:lnTo>
                    <a:pt x="1124" y="572"/>
                  </a:lnTo>
                  <a:lnTo>
                    <a:pt x="1130" y="544"/>
                  </a:lnTo>
                  <a:lnTo>
                    <a:pt x="1132" y="512"/>
                  </a:lnTo>
                  <a:lnTo>
                    <a:pt x="1132" y="512"/>
                  </a:lnTo>
                  <a:lnTo>
                    <a:pt x="1130" y="472"/>
                  </a:lnTo>
                  <a:lnTo>
                    <a:pt x="1124" y="430"/>
                  </a:lnTo>
                  <a:lnTo>
                    <a:pt x="1116" y="386"/>
                  </a:lnTo>
                  <a:lnTo>
                    <a:pt x="1106" y="340"/>
                  </a:lnTo>
                  <a:lnTo>
                    <a:pt x="1094" y="294"/>
                  </a:lnTo>
                  <a:lnTo>
                    <a:pt x="1080" y="248"/>
                  </a:lnTo>
                  <a:lnTo>
                    <a:pt x="1050" y="156"/>
                  </a:lnTo>
                  <a:lnTo>
                    <a:pt x="1050" y="156"/>
                  </a:lnTo>
                  <a:lnTo>
                    <a:pt x="1050" y="156"/>
                  </a:lnTo>
                  <a:lnTo>
                    <a:pt x="1050" y="152"/>
                  </a:lnTo>
                  <a:lnTo>
                    <a:pt x="1050" y="148"/>
                  </a:lnTo>
                  <a:lnTo>
                    <a:pt x="1052" y="144"/>
                  </a:lnTo>
                  <a:lnTo>
                    <a:pt x="1056" y="142"/>
                  </a:lnTo>
                  <a:lnTo>
                    <a:pt x="1056" y="142"/>
                  </a:lnTo>
                  <a:lnTo>
                    <a:pt x="1060" y="142"/>
                  </a:lnTo>
                  <a:lnTo>
                    <a:pt x="1064" y="144"/>
                  </a:lnTo>
                  <a:lnTo>
                    <a:pt x="1066" y="146"/>
                  </a:lnTo>
                  <a:lnTo>
                    <a:pt x="1068" y="148"/>
                  </a:lnTo>
                  <a:lnTo>
                    <a:pt x="1068" y="148"/>
                  </a:lnTo>
                  <a:lnTo>
                    <a:pt x="1100" y="242"/>
                  </a:lnTo>
                  <a:lnTo>
                    <a:pt x="1114" y="288"/>
                  </a:lnTo>
                  <a:lnTo>
                    <a:pt x="1126" y="336"/>
                  </a:lnTo>
                  <a:lnTo>
                    <a:pt x="1136" y="382"/>
                  </a:lnTo>
                  <a:lnTo>
                    <a:pt x="1144" y="428"/>
                  </a:lnTo>
                  <a:lnTo>
                    <a:pt x="1150" y="470"/>
                  </a:lnTo>
                  <a:lnTo>
                    <a:pt x="1152" y="512"/>
                  </a:lnTo>
                  <a:lnTo>
                    <a:pt x="1152" y="512"/>
                  </a:lnTo>
                  <a:lnTo>
                    <a:pt x="1150" y="546"/>
                  </a:lnTo>
                  <a:lnTo>
                    <a:pt x="1144" y="576"/>
                  </a:lnTo>
                  <a:lnTo>
                    <a:pt x="1140" y="592"/>
                  </a:lnTo>
                  <a:lnTo>
                    <a:pt x="1136" y="604"/>
                  </a:lnTo>
                  <a:lnTo>
                    <a:pt x="1128" y="618"/>
                  </a:lnTo>
                  <a:lnTo>
                    <a:pt x="1122" y="628"/>
                  </a:lnTo>
                  <a:lnTo>
                    <a:pt x="1122" y="628"/>
                  </a:lnTo>
                  <a:lnTo>
                    <a:pt x="1104" y="648"/>
                  </a:lnTo>
                  <a:lnTo>
                    <a:pt x="1084" y="668"/>
                  </a:lnTo>
                  <a:lnTo>
                    <a:pt x="1060" y="688"/>
                  </a:lnTo>
                  <a:lnTo>
                    <a:pt x="1032" y="708"/>
                  </a:lnTo>
                  <a:lnTo>
                    <a:pt x="1002" y="728"/>
                  </a:lnTo>
                  <a:lnTo>
                    <a:pt x="970" y="746"/>
                  </a:lnTo>
                  <a:lnTo>
                    <a:pt x="934" y="764"/>
                  </a:lnTo>
                  <a:lnTo>
                    <a:pt x="896" y="782"/>
                  </a:lnTo>
                  <a:lnTo>
                    <a:pt x="856" y="798"/>
                  </a:lnTo>
                  <a:lnTo>
                    <a:pt x="814" y="812"/>
                  </a:lnTo>
                  <a:lnTo>
                    <a:pt x="770" y="824"/>
                  </a:lnTo>
                  <a:lnTo>
                    <a:pt x="726" y="836"/>
                  </a:lnTo>
                  <a:lnTo>
                    <a:pt x="678" y="844"/>
                  </a:lnTo>
                  <a:lnTo>
                    <a:pt x="630" y="852"/>
                  </a:lnTo>
                  <a:lnTo>
                    <a:pt x="582" y="856"/>
                  </a:lnTo>
                  <a:lnTo>
                    <a:pt x="532" y="858"/>
                  </a:lnTo>
                  <a:lnTo>
                    <a:pt x="532" y="858"/>
                  </a:lnTo>
                  <a:lnTo>
                    <a:pt x="486" y="856"/>
                  </a:lnTo>
                  <a:lnTo>
                    <a:pt x="438" y="852"/>
                  </a:lnTo>
                  <a:lnTo>
                    <a:pt x="392" y="846"/>
                  </a:lnTo>
                  <a:lnTo>
                    <a:pt x="344" y="836"/>
                  </a:lnTo>
                  <a:lnTo>
                    <a:pt x="298" y="822"/>
                  </a:lnTo>
                  <a:lnTo>
                    <a:pt x="252" y="806"/>
                  </a:lnTo>
                  <a:lnTo>
                    <a:pt x="206" y="786"/>
                  </a:lnTo>
                  <a:lnTo>
                    <a:pt x="160" y="762"/>
                  </a:lnTo>
                  <a:lnTo>
                    <a:pt x="160" y="76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userDrawn="1"/>
          </p:nvSpPr>
          <p:spPr bwMode="auto">
            <a:xfrm>
              <a:off x="6227762" y="4789091"/>
              <a:ext cx="501650" cy="1235075"/>
            </a:xfrm>
            <a:custGeom>
              <a:avLst/>
              <a:gdLst>
                <a:gd name="T0" fmla="*/ 272 w 316"/>
                <a:gd name="T1" fmla="*/ 778 h 778"/>
                <a:gd name="T2" fmla="*/ 266 w 316"/>
                <a:gd name="T3" fmla="*/ 774 h 778"/>
                <a:gd name="T4" fmla="*/ 264 w 316"/>
                <a:gd name="T5" fmla="*/ 766 h 778"/>
                <a:gd name="T6" fmla="*/ 278 w 316"/>
                <a:gd name="T7" fmla="*/ 704 h 778"/>
                <a:gd name="T8" fmla="*/ 294 w 316"/>
                <a:gd name="T9" fmla="*/ 582 h 778"/>
                <a:gd name="T10" fmla="*/ 296 w 316"/>
                <a:gd name="T11" fmla="*/ 524 h 778"/>
                <a:gd name="T12" fmla="*/ 292 w 316"/>
                <a:gd name="T13" fmla="*/ 446 h 778"/>
                <a:gd name="T14" fmla="*/ 284 w 316"/>
                <a:gd name="T15" fmla="*/ 374 h 778"/>
                <a:gd name="T16" fmla="*/ 270 w 316"/>
                <a:gd name="T17" fmla="*/ 304 h 778"/>
                <a:gd name="T18" fmla="*/ 252 w 316"/>
                <a:gd name="T19" fmla="*/ 242 h 778"/>
                <a:gd name="T20" fmla="*/ 208 w 316"/>
                <a:gd name="T21" fmla="*/ 136 h 778"/>
                <a:gd name="T22" fmla="*/ 162 w 316"/>
                <a:gd name="T23" fmla="*/ 62 h 778"/>
                <a:gd name="T24" fmla="*/ 148 w 316"/>
                <a:gd name="T25" fmla="*/ 46 h 778"/>
                <a:gd name="T26" fmla="*/ 122 w 316"/>
                <a:gd name="T27" fmla="*/ 26 h 778"/>
                <a:gd name="T28" fmla="*/ 112 w 316"/>
                <a:gd name="T29" fmla="*/ 22 h 778"/>
                <a:gd name="T30" fmla="*/ 96 w 316"/>
                <a:gd name="T31" fmla="*/ 20 h 778"/>
                <a:gd name="T32" fmla="*/ 66 w 316"/>
                <a:gd name="T33" fmla="*/ 26 h 778"/>
                <a:gd name="T34" fmla="*/ 46 w 316"/>
                <a:gd name="T35" fmla="*/ 40 h 778"/>
                <a:gd name="T36" fmla="*/ 32 w 316"/>
                <a:gd name="T37" fmla="*/ 56 h 778"/>
                <a:gd name="T38" fmla="*/ 22 w 316"/>
                <a:gd name="T39" fmla="*/ 72 h 778"/>
                <a:gd name="T40" fmla="*/ 20 w 316"/>
                <a:gd name="T41" fmla="*/ 82 h 778"/>
                <a:gd name="T42" fmla="*/ 14 w 316"/>
                <a:gd name="T43" fmla="*/ 88 h 778"/>
                <a:gd name="T44" fmla="*/ 6 w 316"/>
                <a:gd name="T45" fmla="*/ 88 h 778"/>
                <a:gd name="T46" fmla="*/ 2 w 316"/>
                <a:gd name="T47" fmla="*/ 86 h 778"/>
                <a:gd name="T48" fmla="*/ 0 w 316"/>
                <a:gd name="T49" fmla="*/ 80 h 778"/>
                <a:gd name="T50" fmla="*/ 0 w 316"/>
                <a:gd name="T51" fmla="*/ 76 h 778"/>
                <a:gd name="T52" fmla="*/ 10 w 316"/>
                <a:gd name="T53" fmla="*/ 52 h 778"/>
                <a:gd name="T54" fmla="*/ 20 w 316"/>
                <a:gd name="T55" fmla="*/ 38 h 778"/>
                <a:gd name="T56" fmla="*/ 50 w 316"/>
                <a:gd name="T57" fmla="*/ 12 h 778"/>
                <a:gd name="T58" fmla="*/ 70 w 316"/>
                <a:gd name="T59" fmla="*/ 4 h 778"/>
                <a:gd name="T60" fmla="*/ 96 w 316"/>
                <a:gd name="T61" fmla="*/ 0 h 778"/>
                <a:gd name="T62" fmla="*/ 114 w 316"/>
                <a:gd name="T63" fmla="*/ 2 h 778"/>
                <a:gd name="T64" fmla="*/ 130 w 316"/>
                <a:gd name="T65" fmla="*/ 8 h 778"/>
                <a:gd name="T66" fmla="*/ 162 w 316"/>
                <a:gd name="T67" fmla="*/ 32 h 778"/>
                <a:gd name="T68" fmla="*/ 178 w 316"/>
                <a:gd name="T69" fmla="*/ 50 h 778"/>
                <a:gd name="T70" fmla="*/ 210 w 316"/>
                <a:gd name="T71" fmla="*/ 98 h 778"/>
                <a:gd name="T72" fmla="*/ 242 w 316"/>
                <a:gd name="T73" fmla="*/ 160 h 778"/>
                <a:gd name="T74" fmla="*/ 258 w 316"/>
                <a:gd name="T75" fmla="*/ 196 h 778"/>
                <a:gd name="T76" fmla="*/ 284 w 316"/>
                <a:gd name="T77" fmla="*/ 278 h 778"/>
                <a:gd name="T78" fmla="*/ 304 w 316"/>
                <a:gd name="T79" fmla="*/ 370 h 778"/>
                <a:gd name="T80" fmla="*/ 314 w 316"/>
                <a:gd name="T81" fmla="*/ 470 h 778"/>
                <a:gd name="T82" fmla="*/ 316 w 316"/>
                <a:gd name="T83" fmla="*/ 524 h 778"/>
                <a:gd name="T84" fmla="*/ 308 w 316"/>
                <a:gd name="T85" fmla="*/ 644 h 778"/>
                <a:gd name="T86" fmla="*/ 284 w 316"/>
                <a:gd name="T87" fmla="*/ 772 h 778"/>
                <a:gd name="T88" fmla="*/ 280 w 316"/>
                <a:gd name="T89" fmla="*/ 776 h 778"/>
                <a:gd name="T90" fmla="*/ 274 w 316"/>
                <a:gd name="T91" fmla="*/ 778 h 778"/>
                <a:gd name="T92" fmla="*/ 272 w 316"/>
                <a:gd name="T93" fmla="*/ 77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778">
                  <a:moveTo>
                    <a:pt x="272" y="778"/>
                  </a:moveTo>
                  <a:lnTo>
                    <a:pt x="272" y="778"/>
                  </a:lnTo>
                  <a:lnTo>
                    <a:pt x="268" y="776"/>
                  </a:lnTo>
                  <a:lnTo>
                    <a:pt x="266" y="774"/>
                  </a:lnTo>
                  <a:lnTo>
                    <a:pt x="264" y="770"/>
                  </a:lnTo>
                  <a:lnTo>
                    <a:pt x="264" y="766"/>
                  </a:lnTo>
                  <a:lnTo>
                    <a:pt x="264" y="766"/>
                  </a:lnTo>
                  <a:lnTo>
                    <a:pt x="278" y="704"/>
                  </a:lnTo>
                  <a:lnTo>
                    <a:pt x="288" y="642"/>
                  </a:lnTo>
                  <a:lnTo>
                    <a:pt x="294" y="582"/>
                  </a:lnTo>
                  <a:lnTo>
                    <a:pt x="296" y="524"/>
                  </a:lnTo>
                  <a:lnTo>
                    <a:pt x="296" y="524"/>
                  </a:lnTo>
                  <a:lnTo>
                    <a:pt x="296" y="484"/>
                  </a:lnTo>
                  <a:lnTo>
                    <a:pt x="292" y="446"/>
                  </a:lnTo>
                  <a:lnTo>
                    <a:pt x="288" y="410"/>
                  </a:lnTo>
                  <a:lnTo>
                    <a:pt x="284" y="374"/>
                  </a:lnTo>
                  <a:lnTo>
                    <a:pt x="278" y="338"/>
                  </a:lnTo>
                  <a:lnTo>
                    <a:pt x="270" y="304"/>
                  </a:lnTo>
                  <a:lnTo>
                    <a:pt x="262" y="272"/>
                  </a:lnTo>
                  <a:lnTo>
                    <a:pt x="252" y="242"/>
                  </a:lnTo>
                  <a:lnTo>
                    <a:pt x="232" y="186"/>
                  </a:lnTo>
                  <a:lnTo>
                    <a:pt x="208" y="136"/>
                  </a:lnTo>
                  <a:lnTo>
                    <a:pt x="186" y="96"/>
                  </a:lnTo>
                  <a:lnTo>
                    <a:pt x="162" y="62"/>
                  </a:lnTo>
                  <a:lnTo>
                    <a:pt x="162" y="62"/>
                  </a:lnTo>
                  <a:lnTo>
                    <a:pt x="148" y="46"/>
                  </a:lnTo>
                  <a:lnTo>
                    <a:pt x="134" y="34"/>
                  </a:lnTo>
                  <a:lnTo>
                    <a:pt x="122" y="26"/>
                  </a:lnTo>
                  <a:lnTo>
                    <a:pt x="112" y="22"/>
                  </a:lnTo>
                  <a:lnTo>
                    <a:pt x="112" y="22"/>
                  </a:lnTo>
                  <a:lnTo>
                    <a:pt x="96" y="20"/>
                  </a:lnTo>
                  <a:lnTo>
                    <a:pt x="96" y="20"/>
                  </a:lnTo>
                  <a:lnTo>
                    <a:pt x="80" y="22"/>
                  </a:lnTo>
                  <a:lnTo>
                    <a:pt x="66" y="26"/>
                  </a:lnTo>
                  <a:lnTo>
                    <a:pt x="56" y="32"/>
                  </a:lnTo>
                  <a:lnTo>
                    <a:pt x="46" y="40"/>
                  </a:lnTo>
                  <a:lnTo>
                    <a:pt x="38" y="48"/>
                  </a:lnTo>
                  <a:lnTo>
                    <a:pt x="32" y="56"/>
                  </a:lnTo>
                  <a:lnTo>
                    <a:pt x="22" y="72"/>
                  </a:lnTo>
                  <a:lnTo>
                    <a:pt x="22" y="72"/>
                  </a:lnTo>
                  <a:lnTo>
                    <a:pt x="20" y="82"/>
                  </a:lnTo>
                  <a:lnTo>
                    <a:pt x="20" y="82"/>
                  </a:lnTo>
                  <a:lnTo>
                    <a:pt x="18" y="86"/>
                  </a:lnTo>
                  <a:lnTo>
                    <a:pt x="14" y="88"/>
                  </a:lnTo>
                  <a:lnTo>
                    <a:pt x="10" y="88"/>
                  </a:lnTo>
                  <a:lnTo>
                    <a:pt x="6" y="88"/>
                  </a:lnTo>
                  <a:lnTo>
                    <a:pt x="6" y="88"/>
                  </a:lnTo>
                  <a:lnTo>
                    <a:pt x="2" y="86"/>
                  </a:lnTo>
                  <a:lnTo>
                    <a:pt x="0" y="84"/>
                  </a:lnTo>
                  <a:lnTo>
                    <a:pt x="0" y="80"/>
                  </a:lnTo>
                  <a:lnTo>
                    <a:pt x="0" y="76"/>
                  </a:lnTo>
                  <a:lnTo>
                    <a:pt x="0" y="76"/>
                  </a:lnTo>
                  <a:lnTo>
                    <a:pt x="4" y="64"/>
                  </a:lnTo>
                  <a:lnTo>
                    <a:pt x="10" y="52"/>
                  </a:lnTo>
                  <a:lnTo>
                    <a:pt x="20" y="38"/>
                  </a:lnTo>
                  <a:lnTo>
                    <a:pt x="20" y="38"/>
                  </a:lnTo>
                  <a:lnTo>
                    <a:pt x="32" y="24"/>
                  </a:lnTo>
                  <a:lnTo>
                    <a:pt x="50" y="12"/>
                  </a:lnTo>
                  <a:lnTo>
                    <a:pt x="60" y="8"/>
                  </a:lnTo>
                  <a:lnTo>
                    <a:pt x="70" y="4"/>
                  </a:lnTo>
                  <a:lnTo>
                    <a:pt x="82" y="0"/>
                  </a:lnTo>
                  <a:lnTo>
                    <a:pt x="96" y="0"/>
                  </a:lnTo>
                  <a:lnTo>
                    <a:pt x="96" y="0"/>
                  </a:lnTo>
                  <a:lnTo>
                    <a:pt x="114" y="2"/>
                  </a:lnTo>
                  <a:lnTo>
                    <a:pt x="114" y="2"/>
                  </a:lnTo>
                  <a:lnTo>
                    <a:pt x="130" y="8"/>
                  </a:lnTo>
                  <a:lnTo>
                    <a:pt x="146" y="18"/>
                  </a:lnTo>
                  <a:lnTo>
                    <a:pt x="162" y="32"/>
                  </a:lnTo>
                  <a:lnTo>
                    <a:pt x="178" y="50"/>
                  </a:lnTo>
                  <a:lnTo>
                    <a:pt x="178" y="50"/>
                  </a:lnTo>
                  <a:lnTo>
                    <a:pt x="194" y="72"/>
                  </a:lnTo>
                  <a:lnTo>
                    <a:pt x="210" y="98"/>
                  </a:lnTo>
                  <a:lnTo>
                    <a:pt x="226" y="128"/>
                  </a:lnTo>
                  <a:lnTo>
                    <a:pt x="242" y="160"/>
                  </a:lnTo>
                  <a:lnTo>
                    <a:pt x="242" y="160"/>
                  </a:lnTo>
                  <a:lnTo>
                    <a:pt x="258" y="196"/>
                  </a:lnTo>
                  <a:lnTo>
                    <a:pt x="272" y="236"/>
                  </a:lnTo>
                  <a:lnTo>
                    <a:pt x="284" y="278"/>
                  </a:lnTo>
                  <a:lnTo>
                    <a:pt x="294" y="322"/>
                  </a:lnTo>
                  <a:lnTo>
                    <a:pt x="304" y="370"/>
                  </a:lnTo>
                  <a:lnTo>
                    <a:pt x="310" y="420"/>
                  </a:lnTo>
                  <a:lnTo>
                    <a:pt x="314" y="470"/>
                  </a:lnTo>
                  <a:lnTo>
                    <a:pt x="316" y="524"/>
                  </a:lnTo>
                  <a:lnTo>
                    <a:pt x="316" y="524"/>
                  </a:lnTo>
                  <a:lnTo>
                    <a:pt x="314" y="584"/>
                  </a:lnTo>
                  <a:lnTo>
                    <a:pt x="308" y="644"/>
                  </a:lnTo>
                  <a:lnTo>
                    <a:pt x="298" y="708"/>
                  </a:lnTo>
                  <a:lnTo>
                    <a:pt x="284" y="772"/>
                  </a:lnTo>
                  <a:lnTo>
                    <a:pt x="284" y="772"/>
                  </a:lnTo>
                  <a:lnTo>
                    <a:pt x="280" y="776"/>
                  </a:lnTo>
                  <a:lnTo>
                    <a:pt x="274" y="778"/>
                  </a:lnTo>
                  <a:lnTo>
                    <a:pt x="274" y="778"/>
                  </a:lnTo>
                  <a:lnTo>
                    <a:pt x="272" y="778"/>
                  </a:lnTo>
                  <a:lnTo>
                    <a:pt x="272" y="7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noEditPoints="1"/>
            </p:cNvSpPr>
            <p:nvPr userDrawn="1"/>
          </p:nvSpPr>
          <p:spPr bwMode="auto">
            <a:xfrm>
              <a:off x="6729412" y="5382816"/>
              <a:ext cx="962025" cy="796925"/>
            </a:xfrm>
            <a:custGeom>
              <a:avLst/>
              <a:gdLst>
                <a:gd name="T0" fmla="*/ 30 w 606"/>
                <a:gd name="T1" fmla="*/ 490 h 502"/>
                <a:gd name="T2" fmla="*/ 10 w 606"/>
                <a:gd name="T3" fmla="*/ 484 h 502"/>
                <a:gd name="T4" fmla="*/ 0 w 606"/>
                <a:gd name="T5" fmla="*/ 466 h 502"/>
                <a:gd name="T6" fmla="*/ 2 w 606"/>
                <a:gd name="T7" fmla="*/ 436 h 502"/>
                <a:gd name="T8" fmla="*/ 30 w 606"/>
                <a:gd name="T9" fmla="*/ 336 h 502"/>
                <a:gd name="T10" fmla="*/ 58 w 606"/>
                <a:gd name="T11" fmla="*/ 208 h 502"/>
                <a:gd name="T12" fmla="*/ 62 w 606"/>
                <a:gd name="T13" fmla="*/ 164 h 502"/>
                <a:gd name="T14" fmla="*/ 54 w 606"/>
                <a:gd name="T15" fmla="*/ 102 h 502"/>
                <a:gd name="T16" fmla="*/ 48 w 606"/>
                <a:gd name="T17" fmla="*/ 84 h 502"/>
                <a:gd name="T18" fmla="*/ 52 w 606"/>
                <a:gd name="T19" fmla="*/ 72 h 502"/>
                <a:gd name="T20" fmla="*/ 64 w 606"/>
                <a:gd name="T21" fmla="*/ 70 h 502"/>
                <a:gd name="T22" fmla="*/ 74 w 606"/>
                <a:gd name="T23" fmla="*/ 76 h 502"/>
                <a:gd name="T24" fmla="*/ 108 w 606"/>
                <a:gd name="T25" fmla="*/ 88 h 502"/>
                <a:gd name="T26" fmla="*/ 194 w 606"/>
                <a:gd name="T27" fmla="*/ 106 h 502"/>
                <a:gd name="T28" fmla="*/ 262 w 606"/>
                <a:gd name="T29" fmla="*/ 106 h 502"/>
                <a:gd name="T30" fmla="*/ 368 w 606"/>
                <a:gd name="T31" fmla="*/ 86 h 502"/>
                <a:gd name="T32" fmla="*/ 486 w 606"/>
                <a:gd name="T33" fmla="*/ 30 h 502"/>
                <a:gd name="T34" fmla="*/ 532 w 606"/>
                <a:gd name="T35" fmla="*/ 0 h 502"/>
                <a:gd name="T36" fmla="*/ 540 w 606"/>
                <a:gd name="T37" fmla="*/ 2 h 502"/>
                <a:gd name="T38" fmla="*/ 552 w 606"/>
                <a:gd name="T39" fmla="*/ 22 h 502"/>
                <a:gd name="T40" fmla="*/ 586 w 606"/>
                <a:gd name="T41" fmla="*/ 102 h 502"/>
                <a:gd name="T42" fmla="*/ 606 w 606"/>
                <a:gd name="T43" fmla="*/ 198 h 502"/>
                <a:gd name="T44" fmla="*/ 606 w 606"/>
                <a:gd name="T45" fmla="*/ 242 h 502"/>
                <a:gd name="T46" fmla="*/ 588 w 606"/>
                <a:gd name="T47" fmla="*/ 312 h 502"/>
                <a:gd name="T48" fmla="*/ 544 w 606"/>
                <a:gd name="T49" fmla="*/ 376 h 502"/>
                <a:gd name="T50" fmla="*/ 502 w 606"/>
                <a:gd name="T51" fmla="*/ 410 h 502"/>
                <a:gd name="T52" fmla="*/ 436 w 606"/>
                <a:gd name="T53" fmla="*/ 448 h 502"/>
                <a:gd name="T54" fmla="*/ 340 w 606"/>
                <a:gd name="T55" fmla="*/ 480 h 502"/>
                <a:gd name="T56" fmla="*/ 196 w 606"/>
                <a:gd name="T57" fmla="*/ 500 h 502"/>
                <a:gd name="T58" fmla="*/ 102 w 606"/>
                <a:gd name="T59" fmla="*/ 500 h 502"/>
                <a:gd name="T60" fmla="*/ 62 w 606"/>
                <a:gd name="T61" fmla="*/ 476 h 502"/>
                <a:gd name="T62" fmla="*/ 152 w 606"/>
                <a:gd name="T63" fmla="*/ 482 h 502"/>
                <a:gd name="T64" fmla="*/ 240 w 606"/>
                <a:gd name="T65" fmla="*/ 476 h 502"/>
                <a:gd name="T66" fmla="*/ 382 w 606"/>
                <a:gd name="T67" fmla="*/ 446 h 502"/>
                <a:gd name="T68" fmla="*/ 450 w 606"/>
                <a:gd name="T69" fmla="*/ 418 h 502"/>
                <a:gd name="T70" fmla="*/ 510 w 606"/>
                <a:gd name="T71" fmla="*/ 380 h 502"/>
                <a:gd name="T72" fmla="*/ 546 w 606"/>
                <a:gd name="T73" fmla="*/ 344 h 502"/>
                <a:gd name="T74" fmla="*/ 576 w 606"/>
                <a:gd name="T75" fmla="*/ 282 h 502"/>
                <a:gd name="T76" fmla="*/ 586 w 606"/>
                <a:gd name="T77" fmla="*/ 218 h 502"/>
                <a:gd name="T78" fmla="*/ 580 w 606"/>
                <a:gd name="T79" fmla="*/ 160 h 502"/>
                <a:gd name="T80" fmla="*/ 558 w 606"/>
                <a:gd name="T81" fmla="*/ 84 h 502"/>
                <a:gd name="T82" fmla="*/ 534 w 606"/>
                <a:gd name="T83" fmla="*/ 32 h 502"/>
                <a:gd name="T84" fmla="*/ 488 w 606"/>
                <a:gd name="T85" fmla="*/ 52 h 502"/>
                <a:gd name="T86" fmla="*/ 370 w 606"/>
                <a:gd name="T87" fmla="*/ 106 h 502"/>
                <a:gd name="T88" fmla="*/ 262 w 606"/>
                <a:gd name="T89" fmla="*/ 126 h 502"/>
                <a:gd name="T90" fmla="*/ 204 w 606"/>
                <a:gd name="T91" fmla="*/ 126 h 502"/>
                <a:gd name="T92" fmla="*/ 136 w 606"/>
                <a:gd name="T93" fmla="*/ 118 h 502"/>
                <a:gd name="T94" fmla="*/ 74 w 606"/>
                <a:gd name="T95" fmla="*/ 98 h 502"/>
                <a:gd name="T96" fmla="*/ 82 w 606"/>
                <a:gd name="T97" fmla="*/ 164 h 502"/>
                <a:gd name="T98" fmla="*/ 72 w 606"/>
                <a:gd name="T99" fmla="*/ 256 h 502"/>
                <a:gd name="T100" fmla="*/ 50 w 606"/>
                <a:gd name="T101" fmla="*/ 342 h 502"/>
                <a:gd name="T102" fmla="*/ 20 w 606"/>
                <a:gd name="T103" fmla="*/ 460 h 502"/>
                <a:gd name="T104" fmla="*/ 20 w 606"/>
                <a:gd name="T105" fmla="*/ 466 h 502"/>
                <a:gd name="T106" fmla="*/ 62 w 606"/>
                <a:gd name="T107" fmla="*/ 47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6" h="502">
                  <a:moveTo>
                    <a:pt x="60" y="496"/>
                  </a:moveTo>
                  <a:lnTo>
                    <a:pt x="60" y="496"/>
                  </a:lnTo>
                  <a:lnTo>
                    <a:pt x="30" y="490"/>
                  </a:lnTo>
                  <a:lnTo>
                    <a:pt x="18" y="488"/>
                  </a:lnTo>
                  <a:lnTo>
                    <a:pt x="10" y="484"/>
                  </a:lnTo>
                  <a:lnTo>
                    <a:pt x="10" y="484"/>
                  </a:lnTo>
                  <a:lnTo>
                    <a:pt x="4" y="478"/>
                  </a:lnTo>
                  <a:lnTo>
                    <a:pt x="0" y="472"/>
                  </a:lnTo>
                  <a:lnTo>
                    <a:pt x="0" y="466"/>
                  </a:lnTo>
                  <a:lnTo>
                    <a:pt x="0" y="460"/>
                  </a:lnTo>
                  <a:lnTo>
                    <a:pt x="0" y="460"/>
                  </a:lnTo>
                  <a:lnTo>
                    <a:pt x="2" y="436"/>
                  </a:lnTo>
                  <a:lnTo>
                    <a:pt x="10" y="408"/>
                  </a:lnTo>
                  <a:lnTo>
                    <a:pt x="30" y="336"/>
                  </a:lnTo>
                  <a:lnTo>
                    <a:pt x="30" y="336"/>
                  </a:lnTo>
                  <a:lnTo>
                    <a:pt x="42" y="296"/>
                  </a:lnTo>
                  <a:lnTo>
                    <a:pt x="52" y="252"/>
                  </a:lnTo>
                  <a:lnTo>
                    <a:pt x="58" y="208"/>
                  </a:lnTo>
                  <a:lnTo>
                    <a:pt x="60" y="186"/>
                  </a:lnTo>
                  <a:lnTo>
                    <a:pt x="62" y="164"/>
                  </a:lnTo>
                  <a:lnTo>
                    <a:pt x="62" y="164"/>
                  </a:lnTo>
                  <a:lnTo>
                    <a:pt x="60" y="142"/>
                  </a:lnTo>
                  <a:lnTo>
                    <a:pt x="58" y="122"/>
                  </a:lnTo>
                  <a:lnTo>
                    <a:pt x="54" y="102"/>
                  </a:lnTo>
                  <a:lnTo>
                    <a:pt x="48" y="84"/>
                  </a:lnTo>
                  <a:lnTo>
                    <a:pt x="58" y="80"/>
                  </a:lnTo>
                  <a:lnTo>
                    <a:pt x="48" y="84"/>
                  </a:lnTo>
                  <a:lnTo>
                    <a:pt x="48" y="84"/>
                  </a:lnTo>
                  <a:lnTo>
                    <a:pt x="48" y="78"/>
                  </a:lnTo>
                  <a:lnTo>
                    <a:pt x="52" y="72"/>
                  </a:lnTo>
                  <a:lnTo>
                    <a:pt x="52" y="72"/>
                  </a:lnTo>
                  <a:lnTo>
                    <a:pt x="58" y="70"/>
                  </a:lnTo>
                  <a:lnTo>
                    <a:pt x="64" y="70"/>
                  </a:lnTo>
                  <a:lnTo>
                    <a:pt x="64" y="70"/>
                  </a:lnTo>
                  <a:lnTo>
                    <a:pt x="74" y="76"/>
                  </a:lnTo>
                  <a:lnTo>
                    <a:pt x="74" y="76"/>
                  </a:lnTo>
                  <a:lnTo>
                    <a:pt x="88" y="82"/>
                  </a:lnTo>
                  <a:lnTo>
                    <a:pt x="108" y="88"/>
                  </a:lnTo>
                  <a:lnTo>
                    <a:pt x="108" y="88"/>
                  </a:lnTo>
                  <a:lnTo>
                    <a:pt x="132" y="96"/>
                  </a:lnTo>
                  <a:lnTo>
                    <a:pt x="162" y="102"/>
                  </a:lnTo>
                  <a:lnTo>
                    <a:pt x="194" y="106"/>
                  </a:lnTo>
                  <a:lnTo>
                    <a:pt x="230" y="108"/>
                  </a:lnTo>
                  <a:lnTo>
                    <a:pt x="230" y="108"/>
                  </a:lnTo>
                  <a:lnTo>
                    <a:pt x="262" y="106"/>
                  </a:lnTo>
                  <a:lnTo>
                    <a:pt x="296" y="102"/>
                  </a:lnTo>
                  <a:lnTo>
                    <a:pt x="330" y="96"/>
                  </a:lnTo>
                  <a:lnTo>
                    <a:pt x="368" y="86"/>
                  </a:lnTo>
                  <a:lnTo>
                    <a:pt x="406" y="72"/>
                  </a:lnTo>
                  <a:lnTo>
                    <a:pt x="446" y="52"/>
                  </a:lnTo>
                  <a:lnTo>
                    <a:pt x="486" y="30"/>
                  </a:lnTo>
                  <a:lnTo>
                    <a:pt x="528" y="2"/>
                  </a:lnTo>
                  <a:lnTo>
                    <a:pt x="528" y="2"/>
                  </a:lnTo>
                  <a:lnTo>
                    <a:pt x="532" y="0"/>
                  </a:lnTo>
                  <a:lnTo>
                    <a:pt x="536" y="0"/>
                  </a:lnTo>
                  <a:lnTo>
                    <a:pt x="536" y="0"/>
                  </a:lnTo>
                  <a:lnTo>
                    <a:pt x="540" y="2"/>
                  </a:lnTo>
                  <a:lnTo>
                    <a:pt x="542" y="4"/>
                  </a:lnTo>
                  <a:lnTo>
                    <a:pt x="542" y="4"/>
                  </a:lnTo>
                  <a:lnTo>
                    <a:pt x="552" y="22"/>
                  </a:lnTo>
                  <a:lnTo>
                    <a:pt x="562" y="42"/>
                  </a:lnTo>
                  <a:lnTo>
                    <a:pt x="574" y="70"/>
                  </a:lnTo>
                  <a:lnTo>
                    <a:pt x="586" y="102"/>
                  </a:lnTo>
                  <a:lnTo>
                    <a:pt x="596" y="138"/>
                  </a:lnTo>
                  <a:lnTo>
                    <a:pt x="604" y="176"/>
                  </a:lnTo>
                  <a:lnTo>
                    <a:pt x="606" y="198"/>
                  </a:lnTo>
                  <a:lnTo>
                    <a:pt x="606" y="218"/>
                  </a:lnTo>
                  <a:lnTo>
                    <a:pt x="606" y="218"/>
                  </a:lnTo>
                  <a:lnTo>
                    <a:pt x="606" y="242"/>
                  </a:lnTo>
                  <a:lnTo>
                    <a:pt x="602" y="264"/>
                  </a:lnTo>
                  <a:lnTo>
                    <a:pt x="596" y="288"/>
                  </a:lnTo>
                  <a:lnTo>
                    <a:pt x="588" y="312"/>
                  </a:lnTo>
                  <a:lnTo>
                    <a:pt x="576" y="334"/>
                  </a:lnTo>
                  <a:lnTo>
                    <a:pt x="562" y="356"/>
                  </a:lnTo>
                  <a:lnTo>
                    <a:pt x="544" y="376"/>
                  </a:lnTo>
                  <a:lnTo>
                    <a:pt x="524" y="396"/>
                  </a:lnTo>
                  <a:lnTo>
                    <a:pt x="524" y="396"/>
                  </a:lnTo>
                  <a:lnTo>
                    <a:pt x="502" y="410"/>
                  </a:lnTo>
                  <a:lnTo>
                    <a:pt x="482" y="424"/>
                  </a:lnTo>
                  <a:lnTo>
                    <a:pt x="460" y="436"/>
                  </a:lnTo>
                  <a:lnTo>
                    <a:pt x="436" y="448"/>
                  </a:lnTo>
                  <a:lnTo>
                    <a:pt x="412" y="458"/>
                  </a:lnTo>
                  <a:lnTo>
                    <a:pt x="388" y="466"/>
                  </a:lnTo>
                  <a:lnTo>
                    <a:pt x="340" y="480"/>
                  </a:lnTo>
                  <a:lnTo>
                    <a:pt x="290" y="490"/>
                  </a:lnTo>
                  <a:lnTo>
                    <a:pt x="242" y="496"/>
                  </a:lnTo>
                  <a:lnTo>
                    <a:pt x="196" y="500"/>
                  </a:lnTo>
                  <a:lnTo>
                    <a:pt x="152" y="502"/>
                  </a:lnTo>
                  <a:lnTo>
                    <a:pt x="152" y="502"/>
                  </a:lnTo>
                  <a:lnTo>
                    <a:pt x="102" y="500"/>
                  </a:lnTo>
                  <a:lnTo>
                    <a:pt x="60" y="496"/>
                  </a:lnTo>
                  <a:lnTo>
                    <a:pt x="60" y="496"/>
                  </a:lnTo>
                  <a:close/>
                  <a:moveTo>
                    <a:pt x="62" y="476"/>
                  </a:moveTo>
                  <a:lnTo>
                    <a:pt x="62" y="476"/>
                  </a:lnTo>
                  <a:lnTo>
                    <a:pt x="102" y="480"/>
                  </a:lnTo>
                  <a:lnTo>
                    <a:pt x="152" y="482"/>
                  </a:lnTo>
                  <a:lnTo>
                    <a:pt x="152" y="482"/>
                  </a:lnTo>
                  <a:lnTo>
                    <a:pt x="194" y="480"/>
                  </a:lnTo>
                  <a:lnTo>
                    <a:pt x="240" y="476"/>
                  </a:lnTo>
                  <a:lnTo>
                    <a:pt x="288" y="470"/>
                  </a:lnTo>
                  <a:lnTo>
                    <a:pt x="334" y="460"/>
                  </a:lnTo>
                  <a:lnTo>
                    <a:pt x="382" y="446"/>
                  </a:lnTo>
                  <a:lnTo>
                    <a:pt x="406" y="438"/>
                  </a:lnTo>
                  <a:lnTo>
                    <a:pt x="428" y="430"/>
                  </a:lnTo>
                  <a:lnTo>
                    <a:pt x="450" y="418"/>
                  </a:lnTo>
                  <a:lnTo>
                    <a:pt x="472" y="408"/>
                  </a:lnTo>
                  <a:lnTo>
                    <a:pt x="492" y="394"/>
                  </a:lnTo>
                  <a:lnTo>
                    <a:pt x="510" y="380"/>
                  </a:lnTo>
                  <a:lnTo>
                    <a:pt x="510" y="380"/>
                  </a:lnTo>
                  <a:lnTo>
                    <a:pt x="530" y="362"/>
                  </a:lnTo>
                  <a:lnTo>
                    <a:pt x="546" y="344"/>
                  </a:lnTo>
                  <a:lnTo>
                    <a:pt x="560" y="324"/>
                  </a:lnTo>
                  <a:lnTo>
                    <a:pt x="570" y="304"/>
                  </a:lnTo>
                  <a:lnTo>
                    <a:pt x="576" y="282"/>
                  </a:lnTo>
                  <a:lnTo>
                    <a:pt x="582" y="262"/>
                  </a:lnTo>
                  <a:lnTo>
                    <a:pt x="584" y="240"/>
                  </a:lnTo>
                  <a:lnTo>
                    <a:pt x="586" y="218"/>
                  </a:lnTo>
                  <a:lnTo>
                    <a:pt x="586" y="218"/>
                  </a:lnTo>
                  <a:lnTo>
                    <a:pt x="584" y="190"/>
                  </a:lnTo>
                  <a:lnTo>
                    <a:pt x="580" y="160"/>
                  </a:lnTo>
                  <a:lnTo>
                    <a:pt x="574" y="134"/>
                  </a:lnTo>
                  <a:lnTo>
                    <a:pt x="566" y="108"/>
                  </a:lnTo>
                  <a:lnTo>
                    <a:pt x="558" y="84"/>
                  </a:lnTo>
                  <a:lnTo>
                    <a:pt x="550" y="64"/>
                  </a:lnTo>
                  <a:lnTo>
                    <a:pt x="534" y="32"/>
                  </a:lnTo>
                  <a:lnTo>
                    <a:pt x="534" y="32"/>
                  </a:lnTo>
                  <a:lnTo>
                    <a:pt x="530" y="24"/>
                  </a:lnTo>
                  <a:lnTo>
                    <a:pt x="530" y="24"/>
                  </a:lnTo>
                  <a:lnTo>
                    <a:pt x="488" y="52"/>
                  </a:lnTo>
                  <a:lnTo>
                    <a:pt x="448" y="74"/>
                  </a:lnTo>
                  <a:lnTo>
                    <a:pt x="408" y="92"/>
                  </a:lnTo>
                  <a:lnTo>
                    <a:pt x="370" y="106"/>
                  </a:lnTo>
                  <a:lnTo>
                    <a:pt x="332" y="116"/>
                  </a:lnTo>
                  <a:lnTo>
                    <a:pt x="296" y="122"/>
                  </a:lnTo>
                  <a:lnTo>
                    <a:pt x="262" y="126"/>
                  </a:lnTo>
                  <a:lnTo>
                    <a:pt x="230" y="128"/>
                  </a:lnTo>
                  <a:lnTo>
                    <a:pt x="230" y="128"/>
                  </a:lnTo>
                  <a:lnTo>
                    <a:pt x="204" y="126"/>
                  </a:lnTo>
                  <a:lnTo>
                    <a:pt x="180" y="124"/>
                  </a:lnTo>
                  <a:lnTo>
                    <a:pt x="156" y="122"/>
                  </a:lnTo>
                  <a:lnTo>
                    <a:pt x="136" y="118"/>
                  </a:lnTo>
                  <a:lnTo>
                    <a:pt x="100" y="108"/>
                  </a:lnTo>
                  <a:lnTo>
                    <a:pt x="74" y="98"/>
                  </a:lnTo>
                  <a:lnTo>
                    <a:pt x="74" y="98"/>
                  </a:lnTo>
                  <a:lnTo>
                    <a:pt x="80" y="130"/>
                  </a:lnTo>
                  <a:lnTo>
                    <a:pt x="82" y="164"/>
                  </a:lnTo>
                  <a:lnTo>
                    <a:pt x="82" y="164"/>
                  </a:lnTo>
                  <a:lnTo>
                    <a:pt x="80" y="186"/>
                  </a:lnTo>
                  <a:lnTo>
                    <a:pt x="78" y="210"/>
                  </a:lnTo>
                  <a:lnTo>
                    <a:pt x="72" y="256"/>
                  </a:lnTo>
                  <a:lnTo>
                    <a:pt x="62" y="300"/>
                  </a:lnTo>
                  <a:lnTo>
                    <a:pt x="50" y="342"/>
                  </a:lnTo>
                  <a:lnTo>
                    <a:pt x="50" y="342"/>
                  </a:lnTo>
                  <a:lnTo>
                    <a:pt x="28" y="414"/>
                  </a:lnTo>
                  <a:lnTo>
                    <a:pt x="22" y="442"/>
                  </a:lnTo>
                  <a:lnTo>
                    <a:pt x="20" y="460"/>
                  </a:lnTo>
                  <a:lnTo>
                    <a:pt x="20" y="460"/>
                  </a:lnTo>
                  <a:lnTo>
                    <a:pt x="20" y="466"/>
                  </a:lnTo>
                  <a:lnTo>
                    <a:pt x="20" y="466"/>
                  </a:lnTo>
                  <a:lnTo>
                    <a:pt x="34" y="470"/>
                  </a:lnTo>
                  <a:lnTo>
                    <a:pt x="62" y="476"/>
                  </a:lnTo>
                  <a:lnTo>
                    <a:pt x="62" y="47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userDrawn="1"/>
          </p:nvSpPr>
          <p:spPr bwMode="auto">
            <a:xfrm>
              <a:off x="6535737" y="4439841"/>
              <a:ext cx="819150" cy="114300"/>
            </a:xfrm>
            <a:custGeom>
              <a:avLst/>
              <a:gdLst>
                <a:gd name="T0" fmla="*/ 500 w 516"/>
                <a:gd name="T1" fmla="*/ 70 h 72"/>
                <a:gd name="T2" fmla="*/ 500 w 516"/>
                <a:gd name="T3" fmla="*/ 70 h 72"/>
                <a:gd name="T4" fmla="*/ 468 w 516"/>
                <a:gd name="T5" fmla="*/ 58 h 72"/>
                <a:gd name="T6" fmla="*/ 436 w 516"/>
                <a:gd name="T7" fmla="*/ 46 h 72"/>
                <a:gd name="T8" fmla="*/ 404 w 516"/>
                <a:gd name="T9" fmla="*/ 38 h 72"/>
                <a:gd name="T10" fmla="*/ 372 w 516"/>
                <a:gd name="T11" fmla="*/ 30 h 72"/>
                <a:gd name="T12" fmla="*/ 340 w 516"/>
                <a:gd name="T13" fmla="*/ 26 h 72"/>
                <a:gd name="T14" fmla="*/ 310 w 516"/>
                <a:gd name="T15" fmla="*/ 22 h 72"/>
                <a:gd name="T16" fmla="*/ 280 w 516"/>
                <a:gd name="T17" fmla="*/ 20 h 72"/>
                <a:gd name="T18" fmla="*/ 250 w 516"/>
                <a:gd name="T19" fmla="*/ 20 h 72"/>
                <a:gd name="T20" fmla="*/ 250 w 516"/>
                <a:gd name="T21" fmla="*/ 20 h 72"/>
                <a:gd name="T22" fmla="*/ 202 w 516"/>
                <a:gd name="T23" fmla="*/ 22 h 72"/>
                <a:gd name="T24" fmla="*/ 156 w 516"/>
                <a:gd name="T25" fmla="*/ 26 h 72"/>
                <a:gd name="T26" fmla="*/ 116 w 516"/>
                <a:gd name="T27" fmla="*/ 32 h 72"/>
                <a:gd name="T28" fmla="*/ 80 w 516"/>
                <a:gd name="T29" fmla="*/ 38 h 72"/>
                <a:gd name="T30" fmla="*/ 80 w 516"/>
                <a:gd name="T31" fmla="*/ 38 h 72"/>
                <a:gd name="T32" fmla="*/ 32 w 516"/>
                <a:gd name="T33" fmla="*/ 52 h 72"/>
                <a:gd name="T34" fmla="*/ 14 w 516"/>
                <a:gd name="T35" fmla="*/ 58 h 72"/>
                <a:gd name="T36" fmla="*/ 14 w 516"/>
                <a:gd name="T37" fmla="*/ 58 h 72"/>
                <a:gd name="T38" fmla="*/ 14 w 516"/>
                <a:gd name="T39" fmla="*/ 58 h 72"/>
                <a:gd name="T40" fmla="*/ 10 w 516"/>
                <a:gd name="T41" fmla="*/ 58 h 72"/>
                <a:gd name="T42" fmla="*/ 6 w 516"/>
                <a:gd name="T43" fmla="*/ 58 h 72"/>
                <a:gd name="T44" fmla="*/ 2 w 516"/>
                <a:gd name="T45" fmla="*/ 54 h 72"/>
                <a:gd name="T46" fmla="*/ 0 w 516"/>
                <a:gd name="T47" fmla="*/ 52 h 72"/>
                <a:gd name="T48" fmla="*/ 0 w 516"/>
                <a:gd name="T49" fmla="*/ 52 h 72"/>
                <a:gd name="T50" fmla="*/ 0 w 516"/>
                <a:gd name="T51" fmla="*/ 48 h 72"/>
                <a:gd name="T52" fmla="*/ 0 w 516"/>
                <a:gd name="T53" fmla="*/ 44 h 72"/>
                <a:gd name="T54" fmla="*/ 2 w 516"/>
                <a:gd name="T55" fmla="*/ 40 h 72"/>
                <a:gd name="T56" fmla="*/ 6 w 516"/>
                <a:gd name="T57" fmla="*/ 38 h 72"/>
                <a:gd name="T58" fmla="*/ 6 w 516"/>
                <a:gd name="T59" fmla="*/ 38 h 72"/>
                <a:gd name="T60" fmla="*/ 26 w 516"/>
                <a:gd name="T61" fmla="*/ 32 h 72"/>
                <a:gd name="T62" fmla="*/ 76 w 516"/>
                <a:gd name="T63" fmla="*/ 18 h 72"/>
                <a:gd name="T64" fmla="*/ 112 w 516"/>
                <a:gd name="T65" fmla="*/ 12 h 72"/>
                <a:gd name="T66" fmla="*/ 154 w 516"/>
                <a:gd name="T67" fmla="*/ 6 h 72"/>
                <a:gd name="T68" fmla="*/ 200 w 516"/>
                <a:gd name="T69" fmla="*/ 2 h 72"/>
                <a:gd name="T70" fmla="*/ 250 w 516"/>
                <a:gd name="T71" fmla="*/ 0 h 72"/>
                <a:gd name="T72" fmla="*/ 250 w 516"/>
                <a:gd name="T73" fmla="*/ 0 h 72"/>
                <a:gd name="T74" fmla="*/ 280 w 516"/>
                <a:gd name="T75" fmla="*/ 0 h 72"/>
                <a:gd name="T76" fmla="*/ 312 w 516"/>
                <a:gd name="T77" fmla="*/ 2 h 72"/>
                <a:gd name="T78" fmla="*/ 344 w 516"/>
                <a:gd name="T79" fmla="*/ 6 h 72"/>
                <a:gd name="T80" fmla="*/ 376 w 516"/>
                <a:gd name="T81" fmla="*/ 10 h 72"/>
                <a:gd name="T82" fmla="*/ 408 w 516"/>
                <a:gd name="T83" fmla="*/ 18 h 72"/>
                <a:gd name="T84" fmla="*/ 442 w 516"/>
                <a:gd name="T85" fmla="*/ 26 h 72"/>
                <a:gd name="T86" fmla="*/ 476 w 516"/>
                <a:gd name="T87" fmla="*/ 38 h 72"/>
                <a:gd name="T88" fmla="*/ 510 w 516"/>
                <a:gd name="T89" fmla="*/ 52 h 72"/>
                <a:gd name="T90" fmla="*/ 510 w 516"/>
                <a:gd name="T91" fmla="*/ 52 h 72"/>
                <a:gd name="T92" fmla="*/ 512 w 516"/>
                <a:gd name="T93" fmla="*/ 54 h 72"/>
                <a:gd name="T94" fmla="*/ 514 w 516"/>
                <a:gd name="T95" fmla="*/ 58 h 72"/>
                <a:gd name="T96" fmla="*/ 516 w 516"/>
                <a:gd name="T97" fmla="*/ 62 h 72"/>
                <a:gd name="T98" fmla="*/ 514 w 516"/>
                <a:gd name="T99" fmla="*/ 66 h 72"/>
                <a:gd name="T100" fmla="*/ 514 w 516"/>
                <a:gd name="T101" fmla="*/ 66 h 72"/>
                <a:gd name="T102" fmla="*/ 510 w 516"/>
                <a:gd name="T103" fmla="*/ 70 h 72"/>
                <a:gd name="T104" fmla="*/ 504 w 516"/>
                <a:gd name="T105" fmla="*/ 72 h 72"/>
                <a:gd name="T106" fmla="*/ 504 w 516"/>
                <a:gd name="T107" fmla="*/ 72 h 72"/>
                <a:gd name="T108" fmla="*/ 500 w 516"/>
                <a:gd name="T109" fmla="*/ 70 h 72"/>
                <a:gd name="T110" fmla="*/ 500 w 516"/>
                <a:gd name="T111"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6" h="72">
                  <a:moveTo>
                    <a:pt x="500" y="70"/>
                  </a:moveTo>
                  <a:lnTo>
                    <a:pt x="500" y="70"/>
                  </a:lnTo>
                  <a:lnTo>
                    <a:pt x="468" y="58"/>
                  </a:lnTo>
                  <a:lnTo>
                    <a:pt x="436" y="46"/>
                  </a:lnTo>
                  <a:lnTo>
                    <a:pt x="404" y="38"/>
                  </a:lnTo>
                  <a:lnTo>
                    <a:pt x="372" y="30"/>
                  </a:lnTo>
                  <a:lnTo>
                    <a:pt x="340" y="26"/>
                  </a:lnTo>
                  <a:lnTo>
                    <a:pt x="310" y="22"/>
                  </a:lnTo>
                  <a:lnTo>
                    <a:pt x="280" y="20"/>
                  </a:lnTo>
                  <a:lnTo>
                    <a:pt x="250" y="20"/>
                  </a:lnTo>
                  <a:lnTo>
                    <a:pt x="250" y="20"/>
                  </a:lnTo>
                  <a:lnTo>
                    <a:pt x="202" y="22"/>
                  </a:lnTo>
                  <a:lnTo>
                    <a:pt x="156" y="26"/>
                  </a:lnTo>
                  <a:lnTo>
                    <a:pt x="116" y="32"/>
                  </a:lnTo>
                  <a:lnTo>
                    <a:pt x="80" y="38"/>
                  </a:lnTo>
                  <a:lnTo>
                    <a:pt x="80" y="38"/>
                  </a:lnTo>
                  <a:lnTo>
                    <a:pt x="32" y="52"/>
                  </a:lnTo>
                  <a:lnTo>
                    <a:pt x="14" y="58"/>
                  </a:lnTo>
                  <a:lnTo>
                    <a:pt x="14" y="58"/>
                  </a:lnTo>
                  <a:lnTo>
                    <a:pt x="14" y="58"/>
                  </a:lnTo>
                  <a:lnTo>
                    <a:pt x="10" y="58"/>
                  </a:lnTo>
                  <a:lnTo>
                    <a:pt x="6" y="58"/>
                  </a:lnTo>
                  <a:lnTo>
                    <a:pt x="2" y="54"/>
                  </a:lnTo>
                  <a:lnTo>
                    <a:pt x="0" y="52"/>
                  </a:lnTo>
                  <a:lnTo>
                    <a:pt x="0" y="52"/>
                  </a:lnTo>
                  <a:lnTo>
                    <a:pt x="0" y="48"/>
                  </a:lnTo>
                  <a:lnTo>
                    <a:pt x="0" y="44"/>
                  </a:lnTo>
                  <a:lnTo>
                    <a:pt x="2" y="40"/>
                  </a:lnTo>
                  <a:lnTo>
                    <a:pt x="6" y="38"/>
                  </a:lnTo>
                  <a:lnTo>
                    <a:pt x="6" y="38"/>
                  </a:lnTo>
                  <a:lnTo>
                    <a:pt x="26" y="32"/>
                  </a:lnTo>
                  <a:lnTo>
                    <a:pt x="76" y="18"/>
                  </a:lnTo>
                  <a:lnTo>
                    <a:pt x="112" y="12"/>
                  </a:lnTo>
                  <a:lnTo>
                    <a:pt x="154" y="6"/>
                  </a:lnTo>
                  <a:lnTo>
                    <a:pt x="200" y="2"/>
                  </a:lnTo>
                  <a:lnTo>
                    <a:pt x="250" y="0"/>
                  </a:lnTo>
                  <a:lnTo>
                    <a:pt x="250" y="0"/>
                  </a:lnTo>
                  <a:lnTo>
                    <a:pt x="280" y="0"/>
                  </a:lnTo>
                  <a:lnTo>
                    <a:pt x="312" y="2"/>
                  </a:lnTo>
                  <a:lnTo>
                    <a:pt x="344" y="6"/>
                  </a:lnTo>
                  <a:lnTo>
                    <a:pt x="376" y="10"/>
                  </a:lnTo>
                  <a:lnTo>
                    <a:pt x="408" y="18"/>
                  </a:lnTo>
                  <a:lnTo>
                    <a:pt x="442" y="26"/>
                  </a:lnTo>
                  <a:lnTo>
                    <a:pt x="476" y="38"/>
                  </a:lnTo>
                  <a:lnTo>
                    <a:pt x="510" y="52"/>
                  </a:lnTo>
                  <a:lnTo>
                    <a:pt x="510" y="52"/>
                  </a:lnTo>
                  <a:lnTo>
                    <a:pt x="512" y="54"/>
                  </a:lnTo>
                  <a:lnTo>
                    <a:pt x="514" y="58"/>
                  </a:lnTo>
                  <a:lnTo>
                    <a:pt x="516" y="62"/>
                  </a:lnTo>
                  <a:lnTo>
                    <a:pt x="514" y="66"/>
                  </a:lnTo>
                  <a:lnTo>
                    <a:pt x="514" y="66"/>
                  </a:lnTo>
                  <a:lnTo>
                    <a:pt x="510" y="70"/>
                  </a:lnTo>
                  <a:lnTo>
                    <a:pt x="504" y="72"/>
                  </a:lnTo>
                  <a:lnTo>
                    <a:pt x="504" y="72"/>
                  </a:lnTo>
                  <a:lnTo>
                    <a:pt x="500" y="70"/>
                  </a:lnTo>
                  <a:lnTo>
                    <a:pt x="500" y="70"/>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userDrawn="1"/>
          </p:nvSpPr>
          <p:spPr bwMode="auto">
            <a:xfrm>
              <a:off x="6665912" y="4427141"/>
              <a:ext cx="1098550" cy="1054100"/>
            </a:xfrm>
            <a:custGeom>
              <a:avLst/>
              <a:gdLst>
                <a:gd name="T0" fmla="*/ 108 w 692"/>
                <a:gd name="T1" fmla="*/ 652 h 664"/>
                <a:gd name="T2" fmla="*/ 48 w 692"/>
                <a:gd name="T3" fmla="*/ 622 h 664"/>
                <a:gd name="T4" fmla="*/ 10 w 692"/>
                <a:gd name="T5" fmla="*/ 574 h 664"/>
                <a:gd name="T6" fmla="*/ 0 w 692"/>
                <a:gd name="T7" fmla="*/ 552 h 664"/>
                <a:gd name="T8" fmla="*/ 6 w 692"/>
                <a:gd name="T9" fmla="*/ 542 h 664"/>
                <a:gd name="T10" fmla="*/ 14 w 692"/>
                <a:gd name="T11" fmla="*/ 542 h 664"/>
                <a:gd name="T12" fmla="*/ 20 w 692"/>
                <a:gd name="T13" fmla="*/ 548 h 664"/>
                <a:gd name="T14" fmla="*/ 48 w 692"/>
                <a:gd name="T15" fmla="*/ 594 h 664"/>
                <a:gd name="T16" fmla="*/ 92 w 692"/>
                <a:gd name="T17" fmla="*/ 626 h 664"/>
                <a:gd name="T18" fmla="*/ 136 w 692"/>
                <a:gd name="T19" fmla="*/ 638 h 664"/>
                <a:gd name="T20" fmla="*/ 222 w 692"/>
                <a:gd name="T21" fmla="*/ 644 h 664"/>
                <a:gd name="T22" fmla="*/ 374 w 692"/>
                <a:gd name="T23" fmla="*/ 626 h 664"/>
                <a:gd name="T24" fmla="*/ 524 w 692"/>
                <a:gd name="T25" fmla="*/ 574 h 664"/>
                <a:gd name="T26" fmla="*/ 618 w 692"/>
                <a:gd name="T27" fmla="*/ 522 h 664"/>
                <a:gd name="T28" fmla="*/ 652 w 692"/>
                <a:gd name="T29" fmla="*/ 488 h 664"/>
                <a:gd name="T30" fmla="*/ 668 w 692"/>
                <a:gd name="T31" fmla="*/ 446 h 664"/>
                <a:gd name="T32" fmla="*/ 670 w 692"/>
                <a:gd name="T33" fmla="*/ 412 h 664"/>
                <a:gd name="T34" fmla="*/ 662 w 692"/>
                <a:gd name="T35" fmla="*/ 340 h 664"/>
                <a:gd name="T36" fmla="*/ 616 w 692"/>
                <a:gd name="T37" fmla="*/ 214 h 664"/>
                <a:gd name="T38" fmla="*/ 532 w 692"/>
                <a:gd name="T39" fmla="*/ 60 h 664"/>
                <a:gd name="T40" fmla="*/ 516 w 692"/>
                <a:gd name="T41" fmla="*/ 42 h 664"/>
                <a:gd name="T42" fmla="*/ 486 w 692"/>
                <a:gd name="T43" fmla="*/ 24 h 664"/>
                <a:gd name="T44" fmla="*/ 456 w 692"/>
                <a:gd name="T45" fmla="*/ 20 h 664"/>
                <a:gd name="T46" fmla="*/ 400 w 692"/>
                <a:gd name="T47" fmla="*/ 30 h 664"/>
                <a:gd name="T48" fmla="*/ 374 w 692"/>
                <a:gd name="T49" fmla="*/ 42 h 664"/>
                <a:gd name="T50" fmla="*/ 370 w 692"/>
                <a:gd name="T51" fmla="*/ 42 h 664"/>
                <a:gd name="T52" fmla="*/ 360 w 692"/>
                <a:gd name="T53" fmla="*/ 36 h 664"/>
                <a:gd name="T54" fmla="*/ 360 w 692"/>
                <a:gd name="T55" fmla="*/ 30 h 664"/>
                <a:gd name="T56" fmla="*/ 364 w 692"/>
                <a:gd name="T57" fmla="*/ 24 h 664"/>
                <a:gd name="T58" fmla="*/ 422 w 692"/>
                <a:gd name="T59" fmla="*/ 4 h 664"/>
                <a:gd name="T60" fmla="*/ 456 w 692"/>
                <a:gd name="T61" fmla="*/ 0 h 664"/>
                <a:gd name="T62" fmla="*/ 494 w 692"/>
                <a:gd name="T63" fmla="*/ 6 h 664"/>
                <a:gd name="T64" fmla="*/ 528 w 692"/>
                <a:gd name="T65" fmla="*/ 26 h 664"/>
                <a:gd name="T66" fmla="*/ 548 w 692"/>
                <a:gd name="T67" fmla="*/ 50 h 664"/>
                <a:gd name="T68" fmla="*/ 634 w 692"/>
                <a:gd name="T69" fmla="*/ 206 h 664"/>
                <a:gd name="T70" fmla="*/ 674 w 692"/>
                <a:gd name="T71" fmla="*/ 310 h 664"/>
                <a:gd name="T72" fmla="*/ 690 w 692"/>
                <a:gd name="T73" fmla="*/ 386 h 664"/>
                <a:gd name="T74" fmla="*/ 690 w 692"/>
                <a:gd name="T75" fmla="*/ 430 h 664"/>
                <a:gd name="T76" fmla="*/ 678 w 692"/>
                <a:gd name="T77" fmla="*/ 484 h 664"/>
                <a:gd name="T78" fmla="*/ 644 w 692"/>
                <a:gd name="T79" fmla="*/ 528 h 664"/>
                <a:gd name="T80" fmla="*/ 582 w 692"/>
                <a:gd name="T81" fmla="*/ 568 h 664"/>
                <a:gd name="T82" fmla="*/ 430 w 692"/>
                <a:gd name="T83" fmla="*/ 632 h 664"/>
                <a:gd name="T84" fmla="*/ 274 w 692"/>
                <a:gd name="T85" fmla="*/ 662 h 664"/>
                <a:gd name="T86" fmla="*/ 176 w 692"/>
                <a:gd name="T87" fmla="*/ 66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2" h="664">
                  <a:moveTo>
                    <a:pt x="134" y="658"/>
                  </a:moveTo>
                  <a:lnTo>
                    <a:pt x="134" y="658"/>
                  </a:lnTo>
                  <a:lnTo>
                    <a:pt x="108" y="652"/>
                  </a:lnTo>
                  <a:lnTo>
                    <a:pt x="84" y="644"/>
                  </a:lnTo>
                  <a:lnTo>
                    <a:pt x="64" y="634"/>
                  </a:lnTo>
                  <a:lnTo>
                    <a:pt x="48" y="622"/>
                  </a:lnTo>
                  <a:lnTo>
                    <a:pt x="32" y="606"/>
                  </a:lnTo>
                  <a:lnTo>
                    <a:pt x="20" y="590"/>
                  </a:lnTo>
                  <a:lnTo>
                    <a:pt x="10" y="574"/>
                  </a:lnTo>
                  <a:lnTo>
                    <a:pt x="2" y="556"/>
                  </a:lnTo>
                  <a:lnTo>
                    <a:pt x="2" y="556"/>
                  </a:lnTo>
                  <a:lnTo>
                    <a:pt x="0" y="552"/>
                  </a:lnTo>
                  <a:lnTo>
                    <a:pt x="2" y="548"/>
                  </a:lnTo>
                  <a:lnTo>
                    <a:pt x="4" y="544"/>
                  </a:lnTo>
                  <a:lnTo>
                    <a:pt x="6" y="542"/>
                  </a:lnTo>
                  <a:lnTo>
                    <a:pt x="6" y="542"/>
                  </a:lnTo>
                  <a:lnTo>
                    <a:pt x="10" y="540"/>
                  </a:lnTo>
                  <a:lnTo>
                    <a:pt x="14" y="542"/>
                  </a:lnTo>
                  <a:lnTo>
                    <a:pt x="18" y="544"/>
                  </a:lnTo>
                  <a:lnTo>
                    <a:pt x="20" y="548"/>
                  </a:lnTo>
                  <a:lnTo>
                    <a:pt x="20" y="548"/>
                  </a:lnTo>
                  <a:lnTo>
                    <a:pt x="28" y="564"/>
                  </a:lnTo>
                  <a:lnTo>
                    <a:pt x="36" y="580"/>
                  </a:lnTo>
                  <a:lnTo>
                    <a:pt x="48" y="594"/>
                  </a:lnTo>
                  <a:lnTo>
                    <a:pt x="60" y="606"/>
                  </a:lnTo>
                  <a:lnTo>
                    <a:pt x="76" y="616"/>
                  </a:lnTo>
                  <a:lnTo>
                    <a:pt x="92" y="626"/>
                  </a:lnTo>
                  <a:lnTo>
                    <a:pt x="112" y="634"/>
                  </a:lnTo>
                  <a:lnTo>
                    <a:pt x="136" y="638"/>
                  </a:lnTo>
                  <a:lnTo>
                    <a:pt x="136" y="638"/>
                  </a:lnTo>
                  <a:lnTo>
                    <a:pt x="178" y="642"/>
                  </a:lnTo>
                  <a:lnTo>
                    <a:pt x="222" y="644"/>
                  </a:lnTo>
                  <a:lnTo>
                    <a:pt x="222" y="644"/>
                  </a:lnTo>
                  <a:lnTo>
                    <a:pt x="272" y="642"/>
                  </a:lnTo>
                  <a:lnTo>
                    <a:pt x="322" y="636"/>
                  </a:lnTo>
                  <a:lnTo>
                    <a:pt x="374" y="626"/>
                  </a:lnTo>
                  <a:lnTo>
                    <a:pt x="426" y="612"/>
                  </a:lnTo>
                  <a:lnTo>
                    <a:pt x="476" y="596"/>
                  </a:lnTo>
                  <a:lnTo>
                    <a:pt x="524" y="574"/>
                  </a:lnTo>
                  <a:lnTo>
                    <a:pt x="572" y="550"/>
                  </a:lnTo>
                  <a:lnTo>
                    <a:pt x="618" y="522"/>
                  </a:lnTo>
                  <a:lnTo>
                    <a:pt x="618" y="522"/>
                  </a:lnTo>
                  <a:lnTo>
                    <a:pt x="632" y="512"/>
                  </a:lnTo>
                  <a:lnTo>
                    <a:pt x="642" y="502"/>
                  </a:lnTo>
                  <a:lnTo>
                    <a:pt x="652" y="488"/>
                  </a:lnTo>
                  <a:lnTo>
                    <a:pt x="658" y="476"/>
                  </a:lnTo>
                  <a:lnTo>
                    <a:pt x="664" y="460"/>
                  </a:lnTo>
                  <a:lnTo>
                    <a:pt x="668" y="446"/>
                  </a:lnTo>
                  <a:lnTo>
                    <a:pt x="670" y="430"/>
                  </a:lnTo>
                  <a:lnTo>
                    <a:pt x="670" y="412"/>
                  </a:lnTo>
                  <a:lnTo>
                    <a:pt x="670" y="412"/>
                  </a:lnTo>
                  <a:lnTo>
                    <a:pt x="670" y="388"/>
                  </a:lnTo>
                  <a:lnTo>
                    <a:pt x="666" y="364"/>
                  </a:lnTo>
                  <a:lnTo>
                    <a:pt x="662" y="340"/>
                  </a:lnTo>
                  <a:lnTo>
                    <a:pt x="654" y="314"/>
                  </a:lnTo>
                  <a:lnTo>
                    <a:pt x="638" y="264"/>
                  </a:lnTo>
                  <a:lnTo>
                    <a:pt x="616" y="214"/>
                  </a:lnTo>
                  <a:lnTo>
                    <a:pt x="592" y="168"/>
                  </a:lnTo>
                  <a:lnTo>
                    <a:pt x="570" y="124"/>
                  </a:lnTo>
                  <a:lnTo>
                    <a:pt x="532" y="60"/>
                  </a:lnTo>
                  <a:lnTo>
                    <a:pt x="532" y="60"/>
                  </a:lnTo>
                  <a:lnTo>
                    <a:pt x="524" y="50"/>
                  </a:lnTo>
                  <a:lnTo>
                    <a:pt x="516" y="42"/>
                  </a:lnTo>
                  <a:lnTo>
                    <a:pt x="506" y="34"/>
                  </a:lnTo>
                  <a:lnTo>
                    <a:pt x="496" y="28"/>
                  </a:lnTo>
                  <a:lnTo>
                    <a:pt x="486" y="24"/>
                  </a:lnTo>
                  <a:lnTo>
                    <a:pt x="476" y="22"/>
                  </a:lnTo>
                  <a:lnTo>
                    <a:pt x="456" y="20"/>
                  </a:lnTo>
                  <a:lnTo>
                    <a:pt x="456" y="20"/>
                  </a:lnTo>
                  <a:lnTo>
                    <a:pt x="440" y="20"/>
                  </a:lnTo>
                  <a:lnTo>
                    <a:pt x="426" y="24"/>
                  </a:lnTo>
                  <a:lnTo>
                    <a:pt x="400" y="30"/>
                  </a:lnTo>
                  <a:lnTo>
                    <a:pt x="400" y="30"/>
                  </a:lnTo>
                  <a:lnTo>
                    <a:pt x="380" y="38"/>
                  </a:lnTo>
                  <a:lnTo>
                    <a:pt x="374" y="42"/>
                  </a:lnTo>
                  <a:lnTo>
                    <a:pt x="374" y="42"/>
                  </a:lnTo>
                  <a:lnTo>
                    <a:pt x="374" y="42"/>
                  </a:lnTo>
                  <a:lnTo>
                    <a:pt x="370" y="42"/>
                  </a:lnTo>
                  <a:lnTo>
                    <a:pt x="366" y="42"/>
                  </a:lnTo>
                  <a:lnTo>
                    <a:pt x="364" y="40"/>
                  </a:lnTo>
                  <a:lnTo>
                    <a:pt x="360" y="36"/>
                  </a:lnTo>
                  <a:lnTo>
                    <a:pt x="360" y="36"/>
                  </a:lnTo>
                  <a:lnTo>
                    <a:pt x="360" y="34"/>
                  </a:lnTo>
                  <a:lnTo>
                    <a:pt x="360" y="30"/>
                  </a:lnTo>
                  <a:lnTo>
                    <a:pt x="362" y="26"/>
                  </a:lnTo>
                  <a:lnTo>
                    <a:pt x="364" y="24"/>
                  </a:lnTo>
                  <a:lnTo>
                    <a:pt x="364" y="24"/>
                  </a:lnTo>
                  <a:lnTo>
                    <a:pt x="372" y="20"/>
                  </a:lnTo>
                  <a:lnTo>
                    <a:pt x="392" y="12"/>
                  </a:lnTo>
                  <a:lnTo>
                    <a:pt x="422" y="4"/>
                  </a:lnTo>
                  <a:lnTo>
                    <a:pt x="438" y="0"/>
                  </a:lnTo>
                  <a:lnTo>
                    <a:pt x="456" y="0"/>
                  </a:lnTo>
                  <a:lnTo>
                    <a:pt x="456" y="0"/>
                  </a:lnTo>
                  <a:lnTo>
                    <a:pt x="468" y="0"/>
                  </a:lnTo>
                  <a:lnTo>
                    <a:pt x="480" y="2"/>
                  </a:lnTo>
                  <a:lnTo>
                    <a:pt x="494" y="6"/>
                  </a:lnTo>
                  <a:lnTo>
                    <a:pt x="506" y="10"/>
                  </a:lnTo>
                  <a:lnTo>
                    <a:pt x="518" y="18"/>
                  </a:lnTo>
                  <a:lnTo>
                    <a:pt x="528" y="26"/>
                  </a:lnTo>
                  <a:lnTo>
                    <a:pt x="540" y="36"/>
                  </a:lnTo>
                  <a:lnTo>
                    <a:pt x="548" y="50"/>
                  </a:lnTo>
                  <a:lnTo>
                    <a:pt x="548" y="50"/>
                  </a:lnTo>
                  <a:lnTo>
                    <a:pt x="588" y="116"/>
                  </a:lnTo>
                  <a:lnTo>
                    <a:pt x="610" y="158"/>
                  </a:lnTo>
                  <a:lnTo>
                    <a:pt x="634" y="206"/>
                  </a:lnTo>
                  <a:lnTo>
                    <a:pt x="656" y="256"/>
                  </a:lnTo>
                  <a:lnTo>
                    <a:pt x="666" y="282"/>
                  </a:lnTo>
                  <a:lnTo>
                    <a:pt x="674" y="310"/>
                  </a:lnTo>
                  <a:lnTo>
                    <a:pt x="682" y="336"/>
                  </a:lnTo>
                  <a:lnTo>
                    <a:pt x="686" y="362"/>
                  </a:lnTo>
                  <a:lnTo>
                    <a:pt x="690" y="386"/>
                  </a:lnTo>
                  <a:lnTo>
                    <a:pt x="692" y="412"/>
                  </a:lnTo>
                  <a:lnTo>
                    <a:pt x="692" y="412"/>
                  </a:lnTo>
                  <a:lnTo>
                    <a:pt x="690" y="430"/>
                  </a:lnTo>
                  <a:lnTo>
                    <a:pt x="688" y="450"/>
                  </a:lnTo>
                  <a:lnTo>
                    <a:pt x="684" y="466"/>
                  </a:lnTo>
                  <a:lnTo>
                    <a:pt x="678" y="484"/>
                  </a:lnTo>
                  <a:lnTo>
                    <a:pt x="668" y="500"/>
                  </a:lnTo>
                  <a:lnTo>
                    <a:pt x="658" y="514"/>
                  </a:lnTo>
                  <a:lnTo>
                    <a:pt x="644" y="528"/>
                  </a:lnTo>
                  <a:lnTo>
                    <a:pt x="630" y="540"/>
                  </a:lnTo>
                  <a:lnTo>
                    <a:pt x="630" y="540"/>
                  </a:lnTo>
                  <a:lnTo>
                    <a:pt x="582" y="568"/>
                  </a:lnTo>
                  <a:lnTo>
                    <a:pt x="534" y="594"/>
                  </a:lnTo>
                  <a:lnTo>
                    <a:pt x="482" y="614"/>
                  </a:lnTo>
                  <a:lnTo>
                    <a:pt x="430" y="632"/>
                  </a:lnTo>
                  <a:lnTo>
                    <a:pt x="378" y="646"/>
                  </a:lnTo>
                  <a:lnTo>
                    <a:pt x="326" y="656"/>
                  </a:lnTo>
                  <a:lnTo>
                    <a:pt x="274" y="662"/>
                  </a:lnTo>
                  <a:lnTo>
                    <a:pt x="222" y="664"/>
                  </a:lnTo>
                  <a:lnTo>
                    <a:pt x="222" y="664"/>
                  </a:lnTo>
                  <a:lnTo>
                    <a:pt x="176" y="662"/>
                  </a:lnTo>
                  <a:lnTo>
                    <a:pt x="134" y="658"/>
                  </a:lnTo>
                  <a:lnTo>
                    <a:pt x="134" y="65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userDrawn="1"/>
          </p:nvSpPr>
          <p:spPr bwMode="auto">
            <a:xfrm>
              <a:off x="6129337" y="4487466"/>
              <a:ext cx="527050" cy="542925"/>
            </a:xfrm>
            <a:custGeom>
              <a:avLst/>
              <a:gdLst>
                <a:gd name="T0" fmla="*/ 22 w 332"/>
                <a:gd name="T1" fmla="*/ 338 h 342"/>
                <a:gd name="T2" fmla="*/ 6 w 332"/>
                <a:gd name="T3" fmla="*/ 292 h 342"/>
                <a:gd name="T4" fmla="*/ 0 w 332"/>
                <a:gd name="T5" fmla="*/ 236 h 342"/>
                <a:gd name="T6" fmla="*/ 2 w 332"/>
                <a:gd name="T7" fmla="*/ 208 h 342"/>
                <a:gd name="T8" fmla="*/ 14 w 332"/>
                <a:gd name="T9" fmla="*/ 148 h 342"/>
                <a:gd name="T10" fmla="*/ 42 w 332"/>
                <a:gd name="T11" fmla="*/ 92 h 342"/>
                <a:gd name="T12" fmla="*/ 62 w 332"/>
                <a:gd name="T13" fmla="*/ 66 h 342"/>
                <a:gd name="T14" fmla="*/ 88 w 332"/>
                <a:gd name="T15" fmla="*/ 44 h 342"/>
                <a:gd name="T16" fmla="*/ 116 w 332"/>
                <a:gd name="T17" fmla="*/ 26 h 342"/>
                <a:gd name="T18" fmla="*/ 142 w 332"/>
                <a:gd name="T19" fmla="*/ 14 h 342"/>
                <a:gd name="T20" fmla="*/ 188 w 332"/>
                <a:gd name="T21" fmla="*/ 2 h 342"/>
                <a:gd name="T22" fmla="*/ 208 w 332"/>
                <a:gd name="T23" fmla="*/ 0 h 342"/>
                <a:gd name="T24" fmla="*/ 260 w 332"/>
                <a:gd name="T25" fmla="*/ 8 h 342"/>
                <a:gd name="T26" fmla="*/ 298 w 332"/>
                <a:gd name="T27" fmla="*/ 26 h 342"/>
                <a:gd name="T28" fmla="*/ 322 w 332"/>
                <a:gd name="T29" fmla="*/ 42 h 342"/>
                <a:gd name="T30" fmla="*/ 330 w 332"/>
                <a:gd name="T31" fmla="*/ 50 h 342"/>
                <a:gd name="T32" fmla="*/ 332 w 332"/>
                <a:gd name="T33" fmla="*/ 58 h 342"/>
                <a:gd name="T34" fmla="*/ 330 w 332"/>
                <a:gd name="T35" fmla="*/ 66 h 342"/>
                <a:gd name="T36" fmla="*/ 326 w 332"/>
                <a:gd name="T37" fmla="*/ 68 h 342"/>
                <a:gd name="T38" fmla="*/ 318 w 332"/>
                <a:gd name="T39" fmla="*/ 66 h 342"/>
                <a:gd name="T40" fmla="*/ 316 w 332"/>
                <a:gd name="T41" fmla="*/ 64 h 342"/>
                <a:gd name="T42" fmla="*/ 308 w 332"/>
                <a:gd name="T43" fmla="*/ 58 h 342"/>
                <a:gd name="T44" fmla="*/ 286 w 332"/>
                <a:gd name="T45" fmla="*/ 44 h 342"/>
                <a:gd name="T46" fmla="*/ 272 w 332"/>
                <a:gd name="T47" fmla="*/ 36 h 342"/>
                <a:gd name="T48" fmla="*/ 232 w 332"/>
                <a:gd name="T49" fmla="*/ 24 h 342"/>
                <a:gd name="T50" fmla="*/ 208 w 332"/>
                <a:gd name="T51" fmla="*/ 22 h 342"/>
                <a:gd name="T52" fmla="*/ 170 w 332"/>
                <a:gd name="T53" fmla="*/ 26 h 342"/>
                <a:gd name="T54" fmla="*/ 126 w 332"/>
                <a:gd name="T55" fmla="*/ 44 h 342"/>
                <a:gd name="T56" fmla="*/ 112 w 332"/>
                <a:gd name="T57" fmla="*/ 52 h 342"/>
                <a:gd name="T58" fmla="*/ 88 w 332"/>
                <a:gd name="T59" fmla="*/ 70 h 342"/>
                <a:gd name="T60" fmla="*/ 60 w 332"/>
                <a:gd name="T61" fmla="*/ 104 h 342"/>
                <a:gd name="T62" fmla="*/ 34 w 332"/>
                <a:gd name="T63" fmla="*/ 154 h 342"/>
                <a:gd name="T64" fmla="*/ 22 w 332"/>
                <a:gd name="T65" fmla="*/ 210 h 342"/>
                <a:gd name="T66" fmla="*/ 20 w 332"/>
                <a:gd name="T67" fmla="*/ 236 h 342"/>
                <a:gd name="T68" fmla="*/ 26 w 332"/>
                <a:gd name="T69" fmla="*/ 286 h 342"/>
                <a:gd name="T70" fmla="*/ 40 w 332"/>
                <a:gd name="T71" fmla="*/ 328 h 342"/>
                <a:gd name="T72" fmla="*/ 42 w 332"/>
                <a:gd name="T73" fmla="*/ 332 h 342"/>
                <a:gd name="T74" fmla="*/ 40 w 332"/>
                <a:gd name="T75" fmla="*/ 338 h 342"/>
                <a:gd name="T76" fmla="*/ 36 w 332"/>
                <a:gd name="T77" fmla="*/ 342 h 342"/>
                <a:gd name="T78" fmla="*/ 32 w 332"/>
                <a:gd name="T79" fmla="*/ 342 h 342"/>
                <a:gd name="T80" fmla="*/ 22 w 332"/>
                <a:gd name="T81" fmla="*/ 33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2" h="342">
                  <a:moveTo>
                    <a:pt x="22" y="338"/>
                  </a:moveTo>
                  <a:lnTo>
                    <a:pt x="22" y="338"/>
                  </a:lnTo>
                  <a:lnTo>
                    <a:pt x="12" y="316"/>
                  </a:lnTo>
                  <a:lnTo>
                    <a:pt x="6" y="292"/>
                  </a:lnTo>
                  <a:lnTo>
                    <a:pt x="2" y="264"/>
                  </a:lnTo>
                  <a:lnTo>
                    <a:pt x="0" y="236"/>
                  </a:lnTo>
                  <a:lnTo>
                    <a:pt x="0" y="236"/>
                  </a:lnTo>
                  <a:lnTo>
                    <a:pt x="2" y="208"/>
                  </a:lnTo>
                  <a:lnTo>
                    <a:pt x="6" y="178"/>
                  </a:lnTo>
                  <a:lnTo>
                    <a:pt x="14" y="148"/>
                  </a:lnTo>
                  <a:lnTo>
                    <a:pt x="26" y="118"/>
                  </a:lnTo>
                  <a:lnTo>
                    <a:pt x="42" y="92"/>
                  </a:lnTo>
                  <a:lnTo>
                    <a:pt x="52" y="78"/>
                  </a:lnTo>
                  <a:lnTo>
                    <a:pt x="62" y="66"/>
                  </a:lnTo>
                  <a:lnTo>
                    <a:pt x="74" y="54"/>
                  </a:lnTo>
                  <a:lnTo>
                    <a:pt x="88" y="44"/>
                  </a:lnTo>
                  <a:lnTo>
                    <a:pt x="102" y="34"/>
                  </a:lnTo>
                  <a:lnTo>
                    <a:pt x="116" y="26"/>
                  </a:lnTo>
                  <a:lnTo>
                    <a:pt x="116" y="26"/>
                  </a:lnTo>
                  <a:lnTo>
                    <a:pt x="142" y="14"/>
                  </a:lnTo>
                  <a:lnTo>
                    <a:pt x="166" y="6"/>
                  </a:lnTo>
                  <a:lnTo>
                    <a:pt x="188" y="2"/>
                  </a:lnTo>
                  <a:lnTo>
                    <a:pt x="208" y="0"/>
                  </a:lnTo>
                  <a:lnTo>
                    <a:pt x="208" y="0"/>
                  </a:lnTo>
                  <a:lnTo>
                    <a:pt x="236" y="4"/>
                  </a:lnTo>
                  <a:lnTo>
                    <a:pt x="260" y="8"/>
                  </a:lnTo>
                  <a:lnTo>
                    <a:pt x="280" y="16"/>
                  </a:lnTo>
                  <a:lnTo>
                    <a:pt x="298" y="26"/>
                  </a:lnTo>
                  <a:lnTo>
                    <a:pt x="310" y="34"/>
                  </a:lnTo>
                  <a:lnTo>
                    <a:pt x="322" y="42"/>
                  </a:lnTo>
                  <a:lnTo>
                    <a:pt x="330" y="50"/>
                  </a:lnTo>
                  <a:lnTo>
                    <a:pt x="330" y="50"/>
                  </a:lnTo>
                  <a:lnTo>
                    <a:pt x="332" y="54"/>
                  </a:lnTo>
                  <a:lnTo>
                    <a:pt x="332" y="58"/>
                  </a:lnTo>
                  <a:lnTo>
                    <a:pt x="332" y="62"/>
                  </a:lnTo>
                  <a:lnTo>
                    <a:pt x="330" y="66"/>
                  </a:lnTo>
                  <a:lnTo>
                    <a:pt x="330" y="66"/>
                  </a:lnTo>
                  <a:lnTo>
                    <a:pt x="326" y="68"/>
                  </a:lnTo>
                  <a:lnTo>
                    <a:pt x="322" y="68"/>
                  </a:lnTo>
                  <a:lnTo>
                    <a:pt x="318" y="66"/>
                  </a:lnTo>
                  <a:lnTo>
                    <a:pt x="316" y="64"/>
                  </a:lnTo>
                  <a:lnTo>
                    <a:pt x="316" y="64"/>
                  </a:lnTo>
                  <a:lnTo>
                    <a:pt x="308" y="58"/>
                  </a:lnTo>
                  <a:lnTo>
                    <a:pt x="308" y="58"/>
                  </a:lnTo>
                  <a:lnTo>
                    <a:pt x="300" y="52"/>
                  </a:lnTo>
                  <a:lnTo>
                    <a:pt x="286" y="44"/>
                  </a:lnTo>
                  <a:lnTo>
                    <a:pt x="286" y="44"/>
                  </a:lnTo>
                  <a:lnTo>
                    <a:pt x="272" y="36"/>
                  </a:lnTo>
                  <a:lnTo>
                    <a:pt x="254" y="28"/>
                  </a:lnTo>
                  <a:lnTo>
                    <a:pt x="232" y="24"/>
                  </a:lnTo>
                  <a:lnTo>
                    <a:pt x="208" y="22"/>
                  </a:lnTo>
                  <a:lnTo>
                    <a:pt x="208" y="22"/>
                  </a:lnTo>
                  <a:lnTo>
                    <a:pt x="190" y="22"/>
                  </a:lnTo>
                  <a:lnTo>
                    <a:pt x="170" y="26"/>
                  </a:lnTo>
                  <a:lnTo>
                    <a:pt x="148" y="32"/>
                  </a:lnTo>
                  <a:lnTo>
                    <a:pt x="126" y="44"/>
                  </a:lnTo>
                  <a:lnTo>
                    <a:pt x="126" y="44"/>
                  </a:lnTo>
                  <a:lnTo>
                    <a:pt x="112" y="52"/>
                  </a:lnTo>
                  <a:lnTo>
                    <a:pt x="100" y="60"/>
                  </a:lnTo>
                  <a:lnTo>
                    <a:pt x="88" y="70"/>
                  </a:lnTo>
                  <a:lnTo>
                    <a:pt x="78" y="80"/>
                  </a:lnTo>
                  <a:lnTo>
                    <a:pt x="60" y="104"/>
                  </a:lnTo>
                  <a:lnTo>
                    <a:pt x="44" y="128"/>
                  </a:lnTo>
                  <a:lnTo>
                    <a:pt x="34" y="154"/>
                  </a:lnTo>
                  <a:lnTo>
                    <a:pt x="26" y="182"/>
                  </a:lnTo>
                  <a:lnTo>
                    <a:pt x="22" y="210"/>
                  </a:lnTo>
                  <a:lnTo>
                    <a:pt x="20" y="236"/>
                  </a:lnTo>
                  <a:lnTo>
                    <a:pt x="20" y="236"/>
                  </a:lnTo>
                  <a:lnTo>
                    <a:pt x="22" y="262"/>
                  </a:lnTo>
                  <a:lnTo>
                    <a:pt x="26" y="286"/>
                  </a:lnTo>
                  <a:lnTo>
                    <a:pt x="32" y="308"/>
                  </a:lnTo>
                  <a:lnTo>
                    <a:pt x="40" y="328"/>
                  </a:lnTo>
                  <a:lnTo>
                    <a:pt x="40" y="328"/>
                  </a:lnTo>
                  <a:lnTo>
                    <a:pt x="42" y="332"/>
                  </a:lnTo>
                  <a:lnTo>
                    <a:pt x="40" y="336"/>
                  </a:lnTo>
                  <a:lnTo>
                    <a:pt x="40" y="338"/>
                  </a:lnTo>
                  <a:lnTo>
                    <a:pt x="36" y="342"/>
                  </a:lnTo>
                  <a:lnTo>
                    <a:pt x="36" y="342"/>
                  </a:lnTo>
                  <a:lnTo>
                    <a:pt x="32" y="342"/>
                  </a:lnTo>
                  <a:lnTo>
                    <a:pt x="32" y="342"/>
                  </a:lnTo>
                  <a:lnTo>
                    <a:pt x="26" y="342"/>
                  </a:lnTo>
                  <a:lnTo>
                    <a:pt x="22" y="338"/>
                  </a:lnTo>
                  <a:lnTo>
                    <a:pt x="22" y="33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noEditPoints="1"/>
            </p:cNvSpPr>
            <p:nvPr userDrawn="1"/>
          </p:nvSpPr>
          <p:spPr bwMode="auto">
            <a:xfrm>
              <a:off x="7170737" y="5595541"/>
              <a:ext cx="206375" cy="206375"/>
            </a:xfrm>
            <a:custGeom>
              <a:avLst/>
              <a:gdLst>
                <a:gd name="T0" fmla="*/ 0 w 130"/>
                <a:gd name="T1" fmla="*/ 64 h 130"/>
                <a:gd name="T2" fmla="*/ 4 w 130"/>
                <a:gd name="T3" fmla="*/ 40 h 130"/>
                <a:gd name="T4" fmla="*/ 18 w 130"/>
                <a:gd name="T5" fmla="*/ 18 h 130"/>
                <a:gd name="T6" fmla="*/ 40 w 130"/>
                <a:gd name="T7" fmla="*/ 4 h 130"/>
                <a:gd name="T8" fmla="*/ 64 w 130"/>
                <a:gd name="T9" fmla="*/ 0 h 130"/>
                <a:gd name="T10" fmla="*/ 78 w 130"/>
                <a:gd name="T11" fmla="*/ 2 h 130"/>
                <a:gd name="T12" fmla="*/ 102 w 130"/>
                <a:gd name="T13" fmla="*/ 10 h 130"/>
                <a:gd name="T14" fmla="*/ 118 w 130"/>
                <a:gd name="T15" fmla="*/ 28 h 130"/>
                <a:gd name="T16" fmla="*/ 128 w 130"/>
                <a:gd name="T17" fmla="*/ 52 h 130"/>
                <a:gd name="T18" fmla="*/ 130 w 130"/>
                <a:gd name="T19" fmla="*/ 64 h 130"/>
                <a:gd name="T20" fmla="*/ 124 w 130"/>
                <a:gd name="T21" fmla="*/ 90 h 130"/>
                <a:gd name="T22" fmla="*/ 110 w 130"/>
                <a:gd name="T23" fmla="*/ 110 h 130"/>
                <a:gd name="T24" fmla="*/ 90 w 130"/>
                <a:gd name="T25" fmla="*/ 124 h 130"/>
                <a:gd name="T26" fmla="*/ 64 w 130"/>
                <a:gd name="T27" fmla="*/ 130 h 130"/>
                <a:gd name="T28" fmla="*/ 52 w 130"/>
                <a:gd name="T29" fmla="*/ 128 h 130"/>
                <a:gd name="T30" fmla="*/ 28 w 130"/>
                <a:gd name="T31" fmla="*/ 118 h 130"/>
                <a:gd name="T32" fmla="*/ 10 w 130"/>
                <a:gd name="T33" fmla="*/ 102 h 130"/>
                <a:gd name="T34" fmla="*/ 0 w 130"/>
                <a:gd name="T35" fmla="*/ 78 h 130"/>
                <a:gd name="T36" fmla="*/ 0 w 130"/>
                <a:gd name="T37" fmla="*/ 64 h 130"/>
                <a:gd name="T38" fmla="*/ 20 w 130"/>
                <a:gd name="T39" fmla="*/ 64 h 130"/>
                <a:gd name="T40" fmla="*/ 24 w 130"/>
                <a:gd name="T41" fmla="*/ 82 h 130"/>
                <a:gd name="T42" fmla="*/ 34 w 130"/>
                <a:gd name="T43" fmla="*/ 96 h 130"/>
                <a:gd name="T44" fmla="*/ 48 w 130"/>
                <a:gd name="T45" fmla="*/ 106 h 130"/>
                <a:gd name="T46" fmla="*/ 64 w 130"/>
                <a:gd name="T47" fmla="*/ 110 h 130"/>
                <a:gd name="T48" fmla="*/ 74 w 130"/>
                <a:gd name="T49" fmla="*/ 108 h 130"/>
                <a:gd name="T50" fmla="*/ 90 w 130"/>
                <a:gd name="T51" fmla="*/ 102 h 130"/>
                <a:gd name="T52" fmla="*/ 102 w 130"/>
                <a:gd name="T53" fmla="*/ 90 h 130"/>
                <a:gd name="T54" fmla="*/ 108 w 130"/>
                <a:gd name="T55" fmla="*/ 74 h 130"/>
                <a:gd name="T56" fmla="*/ 110 w 130"/>
                <a:gd name="T57" fmla="*/ 64 h 130"/>
                <a:gd name="T58" fmla="*/ 106 w 130"/>
                <a:gd name="T59" fmla="*/ 48 h 130"/>
                <a:gd name="T60" fmla="*/ 96 w 130"/>
                <a:gd name="T61" fmla="*/ 34 h 130"/>
                <a:gd name="T62" fmla="*/ 82 w 130"/>
                <a:gd name="T63" fmla="*/ 24 h 130"/>
                <a:gd name="T64" fmla="*/ 64 w 130"/>
                <a:gd name="T65" fmla="*/ 20 h 130"/>
                <a:gd name="T66" fmla="*/ 56 w 130"/>
                <a:gd name="T67" fmla="*/ 20 h 130"/>
                <a:gd name="T68" fmla="*/ 40 w 130"/>
                <a:gd name="T69" fmla="*/ 28 h 130"/>
                <a:gd name="T70" fmla="*/ 28 w 130"/>
                <a:gd name="T71" fmla="*/ 40 h 130"/>
                <a:gd name="T72" fmla="*/ 20 w 130"/>
                <a:gd name="T73" fmla="*/ 56 h 130"/>
                <a:gd name="T74" fmla="*/ 20 w 130"/>
                <a:gd name="T75"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0" y="64"/>
                  </a:moveTo>
                  <a:lnTo>
                    <a:pt x="0" y="64"/>
                  </a:lnTo>
                  <a:lnTo>
                    <a:pt x="0" y="52"/>
                  </a:lnTo>
                  <a:lnTo>
                    <a:pt x="4" y="40"/>
                  </a:lnTo>
                  <a:lnTo>
                    <a:pt x="10" y="28"/>
                  </a:lnTo>
                  <a:lnTo>
                    <a:pt x="18" y="18"/>
                  </a:lnTo>
                  <a:lnTo>
                    <a:pt x="28" y="10"/>
                  </a:lnTo>
                  <a:lnTo>
                    <a:pt x="40" y="4"/>
                  </a:lnTo>
                  <a:lnTo>
                    <a:pt x="52" y="2"/>
                  </a:lnTo>
                  <a:lnTo>
                    <a:pt x="64" y="0"/>
                  </a:ln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close/>
                  <a:moveTo>
                    <a:pt x="20" y="64"/>
                  </a:moveTo>
                  <a:lnTo>
                    <a:pt x="20" y="64"/>
                  </a:lnTo>
                  <a:lnTo>
                    <a:pt x="20" y="74"/>
                  </a:lnTo>
                  <a:lnTo>
                    <a:pt x="24" y="82"/>
                  </a:lnTo>
                  <a:lnTo>
                    <a:pt x="28" y="90"/>
                  </a:lnTo>
                  <a:lnTo>
                    <a:pt x="34" y="96"/>
                  </a:lnTo>
                  <a:lnTo>
                    <a:pt x="40" y="102"/>
                  </a:lnTo>
                  <a:lnTo>
                    <a:pt x="48" y="106"/>
                  </a:lnTo>
                  <a:lnTo>
                    <a:pt x="56" y="108"/>
                  </a:lnTo>
                  <a:lnTo>
                    <a:pt x="64" y="110"/>
                  </a:lnTo>
                  <a:lnTo>
                    <a:pt x="64" y="110"/>
                  </a:lnTo>
                  <a:lnTo>
                    <a:pt x="74" y="108"/>
                  </a:lnTo>
                  <a:lnTo>
                    <a:pt x="82" y="106"/>
                  </a:lnTo>
                  <a:lnTo>
                    <a:pt x="90" y="102"/>
                  </a:lnTo>
                  <a:lnTo>
                    <a:pt x="96" y="96"/>
                  </a:lnTo>
                  <a:lnTo>
                    <a:pt x="102" y="90"/>
                  </a:lnTo>
                  <a:lnTo>
                    <a:pt x="106" y="82"/>
                  </a:lnTo>
                  <a:lnTo>
                    <a:pt x="108" y="74"/>
                  </a:lnTo>
                  <a:lnTo>
                    <a:pt x="110" y="64"/>
                  </a:lnTo>
                  <a:lnTo>
                    <a:pt x="110" y="64"/>
                  </a:lnTo>
                  <a:lnTo>
                    <a:pt x="108" y="56"/>
                  </a:lnTo>
                  <a:lnTo>
                    <a:pt x="106" y="48"/>
                  </a:lnTo>
                  <a:lnTo>
                    <a:pt x="102" y="40"/>
                  </a:lnTo>
                  <a:lnTo>
                    <a:pt x="96" y="34"/>
                  </a:lnTo>
                  <a:lnTo>
                    <a:pt x="90" y="28"/>
                  </a:lnTo>
                  <a:lnTo>
                    <a:pt x="82" y="24"/>
                  </a:lnTo>
                  <a:lnTo>
                    <a:pt x="74" y="20"/>
                  </a:lnTo>
                  <a:lnTo>
                    <a:pt x="64" y="20"/>
                  </a:lnTo>
                  <a:lnTo>
                    <a:pt x="64" y="20"/>
                  </a:lnTo>
                  <a:lnTo>
                    <a:pt x="56" y="20"/>
                  </a:lnTo>
                  <a:lnTo>
                    <a:pt x="48" y="24"/>
                  </a:lnTo>
                  <a:lnTo>
                    <a:pt x="40" y="28"/>
                  </a:lnTo>
                  <a:lnTo>
                    <a:pt x="34" y="34"/>
                  </a:lnTo>
                  <a:lnTo>
                    <a:pt x="28" y="40"/>
                  </a:lnTo>
                  <a:lnTo>
                    <a:pt x="24" y="48"/>
                  </a:lnTo>
                  <a:lnTo>
                    <a:pt x="20" y="56"/>
                  </a:lnTo>
                  <a:lnTo>
                    <a:pt x="20" y="64"/>
                  </a:lnTo>
                  <a:lnTo>
                    <a:pt x="20" y="6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userDrawn="1"/>
          </p:nvSpPr>
          <p:spPr bwMode="auto">
            <a:xfrm>
              <a:off x="5837237" y="5109766"/>
              <a:ext cx="577850" cy="1019175"/>
            </a:xfrm>
            <a:custGeom>
              <a:avLst/>
              <a:gdLst>
                <a:gd name="T0" fmla="*/ 364 w 364"/>
                <a:gd name="T1" fmla="*/ 36 h 642"/>
                <a:gd name="T2" fmla="*/ 362 w 364"/>
                <a:gd name="T3" fmla="*/ 118 h 642"/>
                <a:gd name="T4" fmla="*/ 356 w 364"/>
                <a:gd name="T5" fmla="*/ 204 h 642"/>
                <a:gd name="T6" fmla="*/ 342 w 364"/>
                <a:gd name="T7" fmla="*/ 304 h 642"/>
                <a:gd name="T8" fmla="*/ 316 w 364"/>
                <a:gd name="T9" fmla="*/ 408 h 642"/>
                <a:gd name="T10" fmla="*/ 298 w 364"/>
                <a:gd name="T11" fmla="*/ 456 h 642"/>
                <a:gd name="T12" fmla="*/ 274 w 364"/>
                <a:gd name="T13" fmla="*/ 504 h 642"/>
                <a:gd name="T14" fmla="*/ 248 w 364"/>
                <a:gd name="T15" fmla="*/ 544 h 642"/>
                <a:gd name="T16" fmla="*/ 216 w 364"/>
                <a:gd name="T17" fmla="*/ 580 h 642"/>
                <a:gd name="T18" fmla="*/ 178 w 364"/>
                <a:gd name="T19" fmla="*/ 608 h 642"/>
                <a:gd name="T20" fmla="*/ 134 w 364"/>
                <a:gd name="T21" fmla="*/ 626 h 642"/>
                <a:gd name="T22" fmla="*/ 92 w 364"/>
                <a:gd name="T23" fmla="*/ 638 h 642"/>
                <a:gd name="T24" fmla="*/ 46 w 364"/>
                <a:gd name="T25" fmla="*/ 642 h 642"/>
                <a:gd name="T26" fmla="*/ 26 w 364"/>
                <a:gd name="T27" fmla="*/ 638 h 642"/>
                <a:gd name="T28" fmla="*/ 12 w 364"/>
                <a:gd name="T29" fmla="*/ 630 h 642"/>
                <a:gd name="T30" fmla="*/ 4 w 364"/>
                <a:gd name="T31" fmla="*/ 620 h 642"/>
                <a:gd name="T32" fmla="*/ 0 w 364"/>
                <a:gd name="T33" fmla="*/ 598 h 642"/>
                <a:gd name="T34" fmla="*/ 10 w 364"/>
                <a:gd name="T35" fmla="*/ 562 h 642"/>
                <a:gd name="T36" fmla="*/ 38 w 364"/>
                <a:gd name="T37" fmla="*/ 508 h 642"/>
                <a:gd name="T38" fmla="*/ 64 w 364"/>
                <a:gd name="T39" fmla="*/ 468 h 642"/>
                <a:gd name="T40" fmla="*/ 66 w 364"/>
                <a:gd name="T41" fmla="*/ 464 h 642"/>
                <a:gd name="T42" fmla="*/ 76 w 364"/>
                <a:gd name="T43" fmla="*/ 458 h 642"/>
                <a:gd name="T44" fmla="*/ 100 w 364"/>
                <a:gd name="T45" fmla="*/ 456 h 642"/>
                <a:gd name="T46" fmla="*/ 120 w 364"/>
                <a:gd name="T47" fmla="*/ 462 h 642"/>
                <a:gd name="T48" fmla="*/ 126 w 364"/>
                <a:gd name="T49" fmla="*/ 460 h 642"/>
                <a:gd name="T50" fmla="*/ 142 w 364"/>
                <a:gd name="T51" fmla="*/ 434 h 642"/>
                <a:gd name="T52" fmla="*/ 168 w 364"/>
                <a:gd name="T53" fmla="*/ 354 h 642"/>
                <a:gd name="T54" fmla="*/ 206 w 364"/>
                <a:gd name="T55" fmla="*/ 216 h 642"/>
                <a:gd name="T56" fmla="*/ 232 w 364"/>
                <a:gd name="T57" fmla="*/ 96 h 642"/>
                <a:gd name="T58" fmla="*/ 236 w 364"/>
                <a:gd name="T59" fmla="*/ 60 h 642"/>
                <a:gd name="T60" fmla="*/ 236 w 364"/>
                <a:gd name="T61" fmla="*/ 50 h 642"/>
                <a:gd name="T62" fmla="*/ 242 w 364"/>
                <a:gd name="T63" fmla="*/ 30 h 642"/>
                <a:gd name="T64" fmla="*/ 252 w 364"/>
                <a:gd name="T65" fmla="*/ 16 h 642"/>
                <a:gd name="T66" fmla="*/ 266 w 364"/>
                <a:gd name="T67" fmla="*/ 4 h 642"/>
                <a:gd name="T68" fmla="*/ 284 w 364"/>
                <a:gd name="T69" fmla="*/ 0 h 642"/>
                <a:gd name="T70" fmla="*/ 304 w 364"/>
                <a:gd name="T71" fmla="*/ 2 h 642"/>
                <a:gd name="T72" fmla="*/ 326 w 364"/>
                <a:gd name="T73" fmla="*/ 10 h 642"/>
                <a:gd name="T74" fmla="*/ 350 w 364"/>
                <a:gd name="T75" fmla="*/ 26 h 642"/>
                <a:gd name="T76" fmla="*/ 364 w 364"/>
                <a:gd name="T77" fmla="*/ 3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642">
                  <a:moveTo>
                    <a:pt x="364" y="36"/>
                  </a:moveTo>
                  <a:lnTo>
                    <a:pt x="364" y="36"/>
                  </a:lnTo>
                  <a:lnTo>
                    <a:pt x="364" y="60"/>
                  </a:lnTo>
                  <a:lnTo>
                    <a:pt x="362" y="118"/>
                  </a:lnTo>
                  <a:lnTo>
                    <a:pt x="360" y="158"/>
                  </a:lnTo>
                  <a:lnTo>
                    <a:pt x="356" y="204"/>
                  </a:lnTo>
                  <a:lnTo>
                    <a:pt x="350" y="252"/>
                  </a:lnTo>
                  <a:lnTo>
                    <a:pt x="342" y="304"/>
                  </a:lnTo>
                  <a:lnTo>
                    <a:pt x="330" y="356"/>
                  </a:lnTo>
                  <a:lnTo>
                    <a:pt x="316" y="408"/>
                  </a:lnTo>
                  <a:lnTo>
                    <a:pt x="308" y="432"/>
                  </a:lnTo>
                  <a:lnTo>
                    <a:pt x="298" y="456"/>
                  </a:lnTo>
                  <a:lnTo>
                    <a:pt x="286" y="480"/>
                  </a:lnTo>
                  <a:lnTo>
                    <a:pt x="274" y="504"/>
                  </a:lnTo>
                  <a:lnTo>
                    <a:pt x="262" y="524"/>
                  </a:lnTo>
                  <a:lnTo>
                    <a:pt x="248" y="544"/>
                  </a:lnTo>
                  <a:lnTo>
                    <a:pt x="232" y="564"/>
                  </a:lnTo>
                  <a:lnTo>
                    <a:pt x="216" y="580"/>
                  </a:lnTo>
                  <a:lnTo>
                    <a:pt x="198" y="594"/>
                  </a:lnTo>
                  <a:lnTo>
                    <a:pt x="178" y="608"/>
                  </a:lnTo>
                  <a:lnTo>
                    <a:pt x="156" y="618"/>
                  </a:lnTo>
                  <a:lnTo>
                    <a:pt x="134" y="626"/>
                  </a:lnTo>
                  <a:lnTo>
                    <a:pt x="134" y="626"/>
                  </a:lnTo>
                  <a:lnTo>
                    <a:pt x="92" y="638"/>
                  </a:lnTo>
                  <a:lnTo>
                    <a:pt x="60" y="642"/>
                  </a:lnTo>
                  <a:lnTo>
                    <a:pt x="46" y="642"/>
                  </a:lnTo>
                  <a:lnTo>
                    <a:pt x="34" y="640"/>
                  </a:lnTo>
                  <a:lnTo>
                    <a:pt x="26" y="638"/>
                  </a:lnTo>
                  <a:lnTo>
                    <a:pt x="18" y="634"/>
                  </a:lnTo>
                  <a:lnTo>
                    <a:pt x="12" y="630"/>
                  </a:lnTo>
                  <a:lnTo>
                    <a:pt x="6" y="626"/>
                  </a:lnTo>
                  <a:lnTo>
                    <a:pt x="4" y="620"/>
                  </a:lnTo>
                  <a:lnTo>
                    <a:pt x="2" y="612"/>
                  </a:lnTo>
                  <a:lnTo>
                    <a:pt x="0" y="598"/>
                  </a:lnTo>
                  <a:lnTo>
                    <a:pt x="4" y="580"/>
                  </a:lnTo>
                  <a:lnTo>
                    <a:pt x="10" y="562"/>
                  </a:lnTo>
                  <a:lnTo>
                    <a:pt x="18" y="544"/>
                  </a:lnTo>
                  <a:lnTo>
                    <a:pt x="38" y="508"/>
                  </a:lnTo>
                  <a:lnTo>
                    <a:pt x="56" y="482"/>
                  </a:lnTo>
                  <a:lnTo>
                    <a:pt x="64" y="468"/>
                  </a:lnTo>
                  <a:lnTo>
                    <a:pt x="64" y="468"/>
                  </a:lnTo>
                  <a:lnTo>
                    <a:pt x="66" y="464"/>
                  </a:lnTo>
                  <a:lnTo>
                    <a:pt x="70" y="460"/>
                  </a:lnTo>
                  <a:lnTo>
                    <a:pt x="76" y="458"/>
                  </a:lnTo>
                  <a:lnTo>
                    <a:pt x="82" y="456"/>
                  </a:lnTo>
                  <a:lnTo>
                    <a:pt x="100" y="456"/>
                  </a:lnTo>
                  <a:lnTo>
                    <a:pt x="120" y="462"/>
                  </a:lnTo>
                  <a:lnTo>
                    <a:pt x="120" y="462"/>
                  </a:lnTo>
                  <a:lnTo>
                    <a:pt x="124" y="462"/>
                  </a:lnTo>
                  <a:lnTo>
                    <a:pt x="126" y="460"/>
                  </a:lnTo>
                  <a:lnTo>
                    <a:pt x="134" y="450"/>
                  </a:lnTo>
                  <a:lnTo>
                    <a:pt x="142" y="434"/>
                  </a:lnTo>
                  <a:lnTo>
                    <a:pt x="150" y="412"/>
                  </a:lnTo>
                  <a:lnTo>
                    <a:pt x="168" y="354"/>
                  </a:lnTo>
                  <a:lnTo>
                    <a:pt x="188" y="288"/>
                  </a:lnTo>
                  <a:lnTo>
                    <a:pt x="206" y="216"/>
                  </a:lnTo>
                  <a:lnTo>
                    <a:pt x="220" y="150"/>
                  </a:lnTo>
                  <a:lnTo>
                    <a:pt x="232" y="96"/>
                  </a:lnTo>
                  <a:lnTo>
                    <a:pt x="234" y="74"/>
                  </a:lnTo>
                  <a:lnTo>
                    <a:pt x="236" y="60"/>
                  </a:lnTo>
                  <a:lnTo>
                    <a:pt x="236" y="60"/>
                  </a:lnTo>
                  <a:lnTo>
                    <a:pt x="236" y="50"/>
                  </a:lnTo>
                  <a:lnTo>
                    <a:pt x="238" y="40"/>
                  </a:lnTo>
                  <a:lnTo>
                    <a:pt x="242" y="30"/>
                  </a:lnTo>
                  <a:lnTo>
                    <a:pt x="246" y="22"/>
                  </a:lnTo>
                  <a:lnTo>
                    <a:pt x="252" y="16"/>
                  </a:lnTo>
                  <a:lnTo>
                    <a:pt x="258" y="10"/>
                  </a:lnTo>
                  <a:lnTo>
                    <a:pt x="266" y="4"/>
                  </a:lnTo>
                  <a:lnTo>
                    <a:pt x="274" y="2"/>
                  </a:lnTo>
                  <a:lnTo>
                    <a:pt x="284" y="0"/>
                  </a:lnTo>
                  <a:lnTo>
                    <a:pt x="292" y="0"/>
                  </a:lnTo>
                  <a:lnTo>
                    <a:pt x="304" y="2"/>
                  </a:lnTo>
                  <a:lnTo>
                    <a:pt x="314" y="4"/>
                  </a:lnTo>
                  <a:lnTo>
                    <a:pt x="326" y="10"/>
                  </a:lnTo>
                  <a:lnTo>
                    <a:pt x="338" y="16"/>
                  </a:lnTo>
                  <a:lnTo>
                    <a:pt x="350" y="26"/>
                  </a:lnTo>
                  <a:lnTo>
                    <a:pt x="364" y="36"/>
                  </a:lnTo>
                  <a:lnTo>
                    <a:pt x="364" y="36"/>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noEditPoints="1"/>
            </p:cNvSpPr>
            <p:nvPr userDrawn="1"/>
          </p:nvSpPr>
          <p:spPr bwMode="auto">
            <a:xfrm>
              <a:off x="5821362" y="5093891"/>
              <a:ext cx="609600" cy="1050925"/>
            </a:xfrm>
            <a:custGeom>
              <a:avLst/>
              <a:gdLst>
                <a:gd name="T0" fmla="*/ 8 w 384"/>
                <a:gd name="T1" fmla="*/ 642 h 662"/>
                <a:gd name="T2" fmla="*/ 0 w 384"/>
                <a:gd name="T3" fmla="*/ 614 h 662"/>
                <a:gd name="T4" fmla="*/ 10 w 384"/>
                <a:gd name="T5" fmla="*/ 572 h 662"/>
                <a:gd name="T6" fmla="*/ 30 w 384"/>
                <a:gd name="T7" fmla="*/ 530 h 662"/>
                <a:gd name="T8" fmla="*/ 64 w 384"/>
                <a:gd name="T9" fmla="*/ 476 h 662"/>
                <a:gd name="T10" fmla="*/ 70 w 384"/>
                <a:gd name="T11" fmla="*/ 466 h 662"/>
                <a:gd name="T12" fmla="*/ 100 w 384"/>
                <a:gd name="T13" fmla="*/ 456 h 662"/>
                <a:gd name="T14" fmla="*/ 130 w 384"/>
                <a:gd name="T15" fmla="*/ 460 h 662"/>
                <a:gd name="T16" fmla="*/ 136 w 384"/>
                <a:gd name="T17" fmla="*/ 452 h 662"/>
                <a:gd name="T18" fmla="*/ 152 w 384"/>
                <a:gd name="T19" fmla="*/ 414 h 662"/>
                <a:gd name="T20" fmla="*/ 190 w 384"/>
                <a:gd name="T21" fmla="*/ 290 h 662"/>
                <a:gd name="T22" fmla="*/ 232 w 384"/>
                <a:gd name="T23" fmla="*/ 104 h 662"/>
                <a:gd name="T24" fmla="*/ 236 w 384"/>
                <a:gd name="T25" fmla="*/ 56 h 662"/>
                <a:gd name="T26" fmla="*/ 252 w 384"/>
                <a:gd name="T27" fmla="*/ 20 h 662"/>
                <a:gd name="T28" fmla="*/ 272 w 384"/>
                <a:gd name="T29" fmla="*/ 4 h 662"/>
                <a:gd name="T30" fmla="*/ 298 w 384"/>
                <a:gd name="T31" fmla="*/ 0 h 662"/>
                <a:gd name="T32" fmla="*/ 358 w 384"/>
                <a:gd name="T33" fmla="*/ 22 h 662"/>
                <a:gd name="T34" fmla="*/ 380 w 384"/>
                <a:gd name="T35" fmla="*/ 40 h 662"/>
                <a:gd name="T36" fmla="*/ 384 w 384"/>
                <a:gd name="T37" fmla="*/ 46 h 662"/>
                <a:gd name="T38" fmla="*/ 384 w 384"/>
                <a:gd name="T39" fmla="*/ 74 h 662"/>
                <a:gd name="T40" fmla="*/ 374 w 384"/>
                <a:gd name="T41" fmla="*/ 240 h 662"/>
                <a:gd name="T42" fmla="*/ 348 w 384"/>
                <a:gd name="T43" fmla="*/ 374 h 662"/>
                <a:gd name="T44" fmla="*/ 320 w 384"/>
                <a:gd name="T45" fmla="*/ 462 h 662"/>
                <a:gd name="T46" fmla="*/ 278 w 384"/>
                <a:gd name="T47" fmla="*/ 542 h 662"/>
                <a:gd name="T48" fmla="*/ 238 w 384"/>
                <a:gd name="T49" fmla="*/ 592 h 662"/>
                <a:gd name="T50" fmla="*/ 186 w 384"/>
                <a:gd name="T51" fmla="*/ 630 h 662"/>
                <a:gd name="T52" fmla="*/ 146 w 384"/>
                <a:gd name="T53" fmla="*/ 646 h 662"/>
                <a:gd name="T54" fmla="*/ 78 w 384"/>
                <a:gd name="T55" fmla="*/ 660 h 662"/>
                <a:gd name="T56" fmla="*/ 46 w 384"/>
                <a:gd name="T57" fmla="*/ 662 h 662"/>
                <a:gd name="T58" fmla="*/ 14 w 384"/>
                <a:gd name="T59" fmla="*/ 648 h 662"/>
                <a:gd name="T60" fmla="*/ 86 w 384"/>
                <a:gd name="T61" fmla="*/ 478 h 662"/>
                <a:gd name="T62" fmla="*/ 78 w 384"/>
                <a:gd name="T63" fmla="*/ 490 h 662"/>
                <a:gd name="T64" fmla="*/ 70 w 384"/>
                <a:gd name="T65" fmla="*/ 502 h 662"/>
                <a:gd name="T66" fmla="*/ 38 w 384"/>
                <a:gd name="T67" fmla="*/ 556 h 662"/>
                <a:gd name="T68" fmla="*/ 20 w 384"/>
                <a:gd name="T69" fmla="*/ 614 h 662"/>
                <a:gd name="T70" fmla="*/ 24 w 384"/>
                <a:gd name="T71" fmla="*/ 630 h 662"/>
                <a:gd name="T72" fmla="*/ 32 w 384"/>
                <a:gd name="T73" fmla="*/ 636 h 662"/>
                <a:gd name="T74" fmla="*/ 60 w 384"/>
                <a:gd name="T75" fmla="*/ 642 h 662"/>
                <a:gd name="T76" fmla="*/ 94 w 384"/>
                <a:gd name="T77" fmla="*/ 638 h 662"/>
                <a:gd name="T78" fmla="*/ 142 w 384"/>
                <a:gd name="T79" fmla="*/ 626 h 662"/>
                <a:gd name="T80" fmla="*/ 194 w 384"/>
                <a:gd name="T81" fmla="*/ 602 h 662"/>
                <a:gd name="T82" fmla="*/ 238 w 384"/>
                <a:gd name="T83" fmla="*/ 564 h 662"/>
                <a:gd name="T84" fmla="*/ 284 w 384"/>
                <a:gd name="T85" fmla="*/ 494 h 662"/>
                <a:gd name="T86" fmla="*/ 330 w 384"/>
                <a:gd name="T87" fmla="*/ 370 h 662"/>
                <a:gd name="T88" fmla="*/ 348 w 384"/>
                <a:gd name="T89" fmla="*/ 282 h 662"/>
                <a:gd name="T90" fmla="*/ 362 w 384"/>
                <a:gd name="T91" fmla="*/ 126 h 662"/>
                <a:gd name="T92" fmla="*/ 364 w 384"/>
                <a:gd name="T93" fmla="*/ 52 h 662"/>
                <a:gd name="T94" fmla="*/ 328 w 384"/>
                <a:gd name="T95" fmla="*/ 28 h 662"/>
                <a:gd name="T96" fmla="*/ 298 w 384"/>
                <a:gd name="T97" fmla="*/ 20 h 662"/>
                <a:gd name="T98" fmla="*/ 274 w 384"/>
                <a:gd name="T99" fmla="*/ 28 h 662"/>
                <a:gd name="T100" fmla="*/ 258 w 384"/>
                <a:gd name="T101" fmla="*/ 48 h 662"/>
                <a:gd name="T102" fmla="*/ 256 w 384"/>
                <a:gd name="T103" fmla="*/ 70 h 662"/>
                <a:gd name="T104" fmla="*/ 230 w 384"/>
                <a:gd name="T105" fmla="*/ 214 h 662"/>
                <a:gd name="T106" fmla="*/ 178 w 384"/>
                <a:gd name="T107" fmla="*/ 400 h 662"/>
                <a:gd name="T108" fmla="*/ 154 w 384"/>
                <a:gd name="T109" fmla="*/ 462 h 662"/>
                <a:gd name="T110" fmla="*/ 140 w 384"/>
                <a:gd name="T111" fmla="*/ 480 h 662"/>
                <a:gd name="T112" fmla="*/ 132 w 384"/>
                <a:gd name="T113" fmla="*/ 482 h 662"/>
                <a:gd name="T114" fmla="*/ 112 w 384"/>
                <a:gd name="T115" fmla="*/ 476 h 662"/>
                <a:gd name="T116" fmla="*/ 100 w 384"/>
                <a:gd name="T117" fmla="*/ 476 h 662"/>
                <a:gd name="T118" fmla="*/ 86 w 384"/>
                <a:gd name="T119" fmla="*/ 478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4" h="662">
                  <a:moveTo>
                    <a:pt x="14" y="648"/>
                  </a:moveTo>
                  <a:lnTo>
                    <a:pt x="14" y="648"/>
                  </a:lnTo>
                  <a:lnTo>
                    <a:pt x="8" y="642"/>
                  </a:lnTo>
                  <a:lnTo>
                    <a:pt x="4" y="632"/>
                  </a:lnTo>
                  <a:lnTo>
                    <a:pt x="0" y="622"/>
                  </a:lnTo>
                  <a:lnTo>
                    <a:pt x="0" y="614"/>
                  </a:lnTo>
                  <a:lnTo>
                    <a:pt x="0" y="614"/>
                  </a:lnTo>
                  <a:lnTo>
                    <a:pt x="2" y="592"/>
                  </a:lnTo>
                  <a:lnTo>
                    <a:pt x="10" y="572"/>
                  </a:lnTo>
                  <a:lnTo>
                    <a:pt x="18" y="550"/>
                  </a:lnTo>
                  <a:lnTo>
                    <a:pt x="30" y="530"/>
                  </a:lnTo>
                  <a:lnTo>
                    <a:pt x="30" y="530"/>
                  </a:lnTo>
                  <a:lnTo>
                    <a:pt x="50" y="496"/>
                  </a:lnTo>
                  <a:lnTo>
                    <a:pt x="64" y="476"/>
                  </a:lnTo>
                  <a:lnTo>
                    <a:pt x="64" y="476"/>
                  </a:lnTo>
                  <a:lnTo>
                    <a:pt x="64" y="476"/>
                  </a:lnTo>
                  <a:lnTo>
                    <a:pt x="66" y="470"/>
                  </a:lnTo>
                  <a:lnTo>
                    <a:pt x="70" y="466"/>
                  </a:lnTo>
                  <a:lnTo>
                    <a:pt x="78" y="460"/>
                  </a:lnTo>
                  <a:lnTo>
                    <a:pt x="88" y="456"/>
                  </a:lnTo>
                  <a:lnTo>
                    <a:pt x="100" y="456"/>
                  </a:lnTo>
                  <a:lnTo>
                    <a:pt x="100" y="456"/>
                  </a:lnTo>
                  <a:lnTo>
                    <a:pt x="114" y="456"/>
                  </a:lnTo>
                  <a:lnTo>
                    <a:pt x="130" y="460"/>
                  </a:lnTo>
                  <a:lnTo>
                    <a:pt x="130" y="460"/>
                  </a:lnTo>
                  <a:lnTo>
                    <a:pt x="136" y="452"/>
                  </a:lnTo>
                  <a:lnTo>
                    <a:pt x="136" y="452"/>
                  </a:lnTo>
                  <a:lnTo>
                    <a:pt x="144" y="436"/>
                  </a:lnTo>
                  <a:lnTo>
                    <a:pt x="152" y="414"/>
                  </a:lnTo>
                  <a:lnTo>
                    <a:pt x="152" y="414"/>
                  </a:lnTo>
                  <a:lnTo>
                    <a:pt x="170" y="358"/>
                  </a:lnTo>
                  <a:lnTo>
                    <a:pt x="190" y="290"/>
                  </a:lnTo>
                  <a:lnTo>
                    <a:pt x="190" y="290"/>
                  </a:lnTo>
                  <a:lnTo>
                    <a:pt x="206" y="222"/>
                  </a:lnTo>
                  <a:lnTo>
                    <a:pt x="222" y="156"/>
                  </a:lnTo>
                  <a:lnTo>
                    <a:pt x="232" y="104"/>
                  </a:lnTo>
                  <a:lnTo>
                    <a:pt x="234" y="70"/>
                  </a:lnTo>
                  <a:lnTo>
                    <a:pt x="234" y="70"/>
                  </a:lnTo>
                  <a:lnTo>
                    <a:pt x="236" y="56"/>
                  </a:lnTo>
                  <a:lnTo>
                    <a:pt x="240" y="42"/>
                  </a:lnTo>
                  <a:lnTo>
                    <a:pt x="244" y="30"/>
                  </a:lnTo>
                  <a:lnTo>
                    <a:pt x="252" y="20"/>
                  </a:lnTo>
                  <a:lnTo>
                    <a:pt x="252" y="20"/>
                  </a:lnTo>
                  <a:lnTo>
                    <a:pt x="262" y="12"/>
                  </a:lnTo>
                  <a:lnTo>
                    <a:pt x="272" y="4"/>
                  </a:lnTo>
                  <a:lnTo>
                    <a:pt x="286" y="2"/>
                  </a:lnTo>
                  <a:lnTo>
                    <a:pt x="298" y="0"/>
                  </a:lnTo>
                  <a:lnTo>
                    <a:pt x="298" y="0"/>
                  </a:lnTo>
                  <a:lnTo>
                    <a:pt x="318" y="2"/>
                  </a:lnTo>
                  <a:lnTo>
                    <a:pt x="338" y="10"/>
                  </a:lnTo>
                  <a:lnTo>
                    <a:pt x="358" y="22"/>
                  </a:lnTo>
                  <a:lnTo>
                    <a:pt x="380" y="40"/>
                  </a:lnTo>
                  <a:lnTo>
                    <a:pt x="374" y="46"/>
                  </a:lnTo>
                  <a:lnTo>
                    <a:pt x="380" y="40"/>
                  </a:lnTo>
                  <a:lnTo>
                    <a:pt x="380" y="40"/>
                  </a:lnTo>
                  <a:lnTo>
                    <a:pt x="382" y="42"/>
                  </a:lnTo>
                  <a:lnTo>
                    <a:pt x="384" y="46"/>
                  </a:lnTo>
                  <a:lnTo>
                    <a:pt x="384" y="46"/>
                  </a:lnTo>
                  <a:lnTo>
                    <a:pt x="384" y="74"/>
                  </a:lnTo>
                  <a:lnTo>
                    <a:pt x="384" y="74"/>
                  </a:lnTo>
                  <a:lnTo>
                    <a:pt x="382" y="128"/>
                  </a:lnTo>
                  <a:lnTo>
                    <a:pt x="378" y="200"/>
                  </a:lnTo>
                  <a:lnTo>
                    <a:pt x="374" y="240"/>
                  </a:lnTo>
                  <a:lnTo>
                    <a:pt x="368" y="284"/>
                  </a:lnTo>
                  <a:lnTo>
                    <a:pt x="360" y="330"/>
                  </a:lnTo>
                  <a:lnTo>
                    <a:pt x="348" y="374"/>
                  </a:lnTo>
                  <a:lnTo>
                    <a:pt x="348" y="374"/>
                  </a:lnTo>
                  <a:lnTo>
                    <a:pt x="336" y="420"/>
                  </a:lnTo>
                  <a:lnTo>
                    <a:pt x="320" y="462"/>
                  </a:lnTo>
                  <a:lnTo>
                    <a:pt x="302" y="504"/>
                  </a:lnTo>
                  <a:lnTo>
                    <a:pt x="290" y="524"/>
                  </a:lnTo>
                  <a:lnTo>
                    <a:pt x="278" y="542"/>
                  </a:lnTo>
                  <a:lnTo>
                    <a:pt x="266" y="560"/>
                  </a:lnTo>
                  <a:lnTo>
                    <a:pt x="252" y="576"/>
                  </a:lnTo>
                  <a:lnTo>
                    <a:pt x="238" y="592"/>
                  </a:lnTo>
                  <a:lnTo>
                    <a:pt x="222" y="606"/>
                  </a:lnTo>
                  <a:lnTo>
                    <a:pt x="204" y="618"/>
                  </a:lnTo>
                  <a:lnTo>
                    <a:pt x="186" y="630"/>
                  </a:lnTo>
                  <a:lnTo>
                    <a:pt x="168" y="638"/>
                  </a:lnTo>
                  <a:lnTo>
                    <a:pt x="146" y="646"/>
                  </a:lnTo>
                  <a:lnTo>
                    <a:pt x="146" y="646"/>
                  </a:lnTo>
                  <a:lnTo>
                    <a:pt x="122" y="654"/>
                  </a:lnTo>
                  <a:lnTo>
                    <a:pt x="98" y="658"/>
                  </a:lnTo>
                  <a:lnTo>
                    <a:pt x="78" y="660"/>
                  </a:lnTo>
                  <a:lnTo>
                    <a:pt x="60" y="662"/>
                  </a:lnTo>
                  <a:lnTo>
                    <a:pt x="60" y="662"/>
                  </a:lnTo>
                  <a:lnTo>
                    <a:pt x="46" y="662"/>
                  </a:lnTo>
                  <a:lnTo>
                    <a:pt x="34" y="658"/>
                  </a:lnTo>
                  <a:lnTo>
                    <a:pt x="24" y="654"/>
                  </a:lnTo>
                  <a:lnTo>
                    <a:pt x="14" y="648"/>
                  </a:lnTo>
                  <a:lnTo>
                    <a:pt x="14" y="648"/>
                  </a:lnTo>
                  <a:close/>
                  <a:moveTo>
                    <a:pt x="86" y="478"/>
                  </a:moveTo>
                  <a:lnTo>
                    <a:pt x="86" y="478"/>
                  </a:lnTo>
                  <a:lnTo>
                    <a:pt x="82" y="480"/>
                  </a:lnTo>
                  <a:lnTo>
                    <a:pt x="82" y="480"/>
                  </a:lnTo>
                  <a:lnTo>
                    <a:pt x="78" y="490"/>
                  </a:lnTo>
                  <a:lnTo>
                    <a:pt x="78" y="490"/>
                  </a:lnTo>
                  <a:lnTo>
                    <a:pt x="70" y="502"/>
                  </a:lnTo>
                  <a:lnTo>
                    <a:pt x="70" y="502"/>
                  </a:lnTo>
                  <a:lnTo>
                    <a:pt x="50" y="536"/>
                  </a:lnTo>
                  <a:lnTo>
                    <a:pt x="50" y="536"/>
                  </a:lnTo>
                  <a:lnTo>
                    <a:pt x="38" y="556"/>
                  </a:lnTo>
                  <a:lnTo>
                    <a:pt x="30" y="576"/>
                  </a:lnTo>
                  <a:lnTo>
                    <a:pt x="22" y="596"/>
                  </a:lnTo>
                  <a:lnTo>
                    <a:pt x="20" y="614"/>
                  </a:lnTo>
                  <a:lnTo>
                    <a:pt x="20" y="614"/>
                  </a:lnTo>
                  <a:lnTo>
                    <a:pt x="22" y="626"/>
                  </a:lnTo>
                  <a:lnTo>
                    <a:pt x="24" y="630"/>
                  </a:lnTo>
                  <a:lnTo>
                    <a:pt x="28" y="634"/>
                  </a:lnTo>
                  <a:lnTo>
                    <a:pt x="28" y="634"/>
                  </a:lnTo>
                  <a:lnTo>
                    <a:pt x="32" y="636"/>
                  </a:lnTo>
                  <a:lnTo>
                    <a:pt x="40" y="640"/>
                  </a:lnTo>
                  <a:lnTo>
                    <a:pt x="50" y="642"/>
                  </a:lnTo>
                  <a:lnTo>
                    <a:pt x="60" y="642"/>
                  </a:lnTo>
                  <a:lnTo>
                    <a:pt x="60" y="642"/>
                  </a:lnTo>
                  <a:lnTo>
                    <a:pt x="76" y="640"/>
                  </a:lnTo>
                  <a:lnTo>
                    <a:pt x="94" y="638"/>
                  </a:lnTo>
                  <a:lnTo>
                    <a:pt x="116" y="634"/>
                  </a:lnTo>
                  <a:lnTo>
                    <a:pt x="142" y="626"/>
                  </a:lnTo>
                  <a:lnTo>
                    <a:pt x="142" y="626"/>
                  </a:lnTo>
                  <a:lnTo>
                    <a:pt x="160" y="620"/>
                  </a:lnTo>
                  <a:lnTo>
                    <a:pt x="178" y="612"/>
                  </a:lnTo>
                  <a:lnTo>
                    <a:pt x="194" y="602"/>
                  </a:lnTo>
                  <a:lnTo>
                    <a:pt x="210" y="590"/>
                  </a:lnTo>
                  <a:lnTo>
                    <a:pt x="224" y="578"/>
                  </a:lnTo>
                  <a:lnTo>
                    <a:pt x="238" y="564"/>
                  </a:lnTo>
                  <a:lnTo>
                    <a:pt x="250" y="548"/>
                  </a:lnTo>
                  <a:lnTo>
                    <a:pt x="262" y="532"/>
                  </a:lnTo>
                  <a:lnTo>
                    <a:pt x="284" y="494"/>
                  </a:lnTo>
                  <a:lnTo>
                    <a:pt x="302" y="456"/>
                  </a:lnTo>
                  <a:lnTo>
                    <a:pt x="316" y="414"/>
                  </a:lnTo>
                  <a:lnTo>
                    <a:pt x="330" y="370"/>
                  </a:lnTo>
                  <a:lnTo>
                    <a:pt x="330" y="370"/>
                  </a:lnTo>
                  <a:lnTo>
                    <a:pt x="340" y="326"/>
                  </a:lnTo>
                  <a:lnTo>
                    <a:pt x="348" y="282"/>
                  </a:lnTo>
                  <a:lnTo>
                    <a:pt x="354" y="238"/>
                  </a:lnTo>
                  <a:lnTo>
                    <a:pt x="358" y="198"/>
                  </a:lnTo>
                  <a:lnTo>
                    <a:pt x="362" y="126"/>
                  </a:lnTo>
                  <a:lnTo>
                    <a:pt x="364" y="74"/>
                  </a:lnTo>
                  <a:lnTo>
                    <a:pt x="364" y="74"/>
                  </a:lnTo>
                  <a:lnTo>
                    <a:pt x="364" y="52"/>
                  </a:lnTo>
                  <a:lnTo>
                    <a:pt x="364" y="52"/>
                  </a:lnTo>
                  <a:lnTo>
                    <a:pt x="346" y="36"/>
                  </a:lnTo>
                  <a:lnTo>
                    <a:pt x="328" y="28"/>
                  </a:lnTo>
                  <a:lnTo>
                    <a:pt x="312" y="22"/>
                  </a:lnTo>
                  <a:lnTo>
                    <a:pt x="298" y="20"/>
                  </a:lnTo>
                  <a:lnTo>
                    <a:pt x="298" y="20"/>
                  </a:lnTo>
                  <a:lnTo>
                    <a:pt x="290" y="20"/>
                  </a:lnTo>
                  <a:lnTo>
                    <a:pt x="280" y="24"/>
                  </a:lnTo>
                  <a:lnTo>
                    <a:pt x="274" y="28"/>
                  </a:lnTo>
                  <a:lnTo>
                    <a:pt x="268" y="34"/>
                  </a:lnTo>
                  <a:lnTo>
                    <a:pt x="262" y="40"/>
                  </a:lnTo>
                  <a:lnTo>
                    <a:pt x="258" y="48"/>
                  </a:lnTo>
                  <a:lnTo>
                    <a:pt x="256" y="58"/>
                  </a:lnTo>
                  <a:lnTo>
                    <a:pt x="256" y="70"/>
                  </a:lnTo>
                  <a:lnTo>
                    <a:pt x="256" y="70"/>
                  </a:lnTo>
                  <a:lnTo>
                    <a:pt x="254" y="94"/>
                  </a:lnTo>
                  <a:lnTo>
                    <a:pt x="248" y="126"/>
                  </a:lnTo>
                  <a:lnTo>
                    <a:pt x="230" y="214"/>
                  </a:lnTo>
                  <a:lnTo>
                    <a:pt x="204" y="312"/>
                  </a:lnTo>
                  <a:lnTo>
                    <a:pt x="192" y="358"/>
                  </a:lnTo>
                  <a:lnTo>
                    <a:pt x="178" y="400"/>
                  </a:lnTo>
                  <a:lnTo>
                    <a:pt x="178" y="400"/>
                  </a:lnTo>
                  <a:lnTo>
                    <a:pt x="160" y="446"/>
                  </a:lnTo>
                  <a:lnTo>
                    <a:pt x="154" y="462"/>
                  </a:lnTo>
                  <a:lnTo>
                    <a:pt x="146" y="474"/>
                  </a:lnTo>
                  <a:lnTo>
                    <a:pt x="146" y="474"/>
                  </a:lnTo>
                  <a:lnTo>
                    <a:pt x="140" y="480"/>
                  </a:lnTo>
                  <a:lnTo>
                    <a:pt x="136" y="480"/>
                  </a:lnTo>
                  <a:lnTo>
                    <a:pt x="132" y="482"/>
                  </a:lnTo>
                  <a:lnTo>
                    <a:pt x="132" y="482"/>
                  </a:lnTo>
                  <a:lnTo>
                    <a:pt x="126" y="480"/>
                  </a:lnTo>
                  <a:lnTo>
                    <a:pt x="126" y="480"/>
                  </a:lnTo>
                  <a:lnTo>
                    <a:pt x="112" y="476"/>
                  </a:lnTo>
                  <a:lnTo>
                    <a:pt x="100" y="476"/>
                  </a:lnTo>
                  <a:lnTo>
                    <a:pt x="100" y="476"/>
                  </a:lnTo>
                  <a:lnTo>
                    <a:pt x="100" y="476"/>
                  </a:lnTo>
                  <a:lnTo>
                    <a:pt x="92" y="476"/>
                  </a:lnTo>
                  <a:lnTo>
                    <a:pt x="86" y="478"/>
                  </a:lnTo>
                  <a:lnTo>
                    <a:pt x="86" y="4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userDrawn="1"/>
          </p:nvSpPr>
          <p:spPr bwMode="auto">
            <a:xfrm>
              <a:off x="7440612" y="4268391"/>
              <a:ext cx="117475" cy="1216025"/>
            </a:xfrm>
            <a:custGeom>
              <a:avLst/>
              <a:gdLst>
                <a:gd name="T0" fmla="*/ 0 w 74"/>
                <a:gd name="T1" fmla="*/ 766 h 766"/>
                <a:gd name="T2" fmla="*/ 8 w 74"/>
                <a:gd name="T3" fmla="*/ 6 h 766"/>
                <a:gd name="T4" fmla="*/ 64 w 74"/>
                <a:gd name="T5" fmla="*/ 0 h 766"/>
                <a:gd name="T6" fmla="*/ 74 w 74"/>
                <a:gd name="T7" fmla="*/ 718 h 766"/>
                <a:gd name="T8" fmla="*/ 0 w 74"/>
                <a:gd name="T9" fmla="*/ 766 h 766"/>
              </a:gdLst>
              <a:ahLst/>
              <a:cxnLst>
                <a:cxn ang="0">
                  <a:pos x="T0" y="T1"/>
                </a:cxn>
                <a:cxn ang="0">
                  <a:pos x="T2" y="T3"/>
                </a:cxn>
                <a:cxn ang="0">
                  <a:pos x="T4" y="T5"/>
                </a:cxn>
                <a:cxn ang="0">
                  <a:pos x="T6" y="T7"/>
                </a:cxn>
                <a:cxn ang="0">
                  <a:pos x="T8" y="T9"/>
                </a:cxn>
              </a:cxnLst>
              <a:rect l="0" t="0" r="r" b="b"/>
              <a:pathLst>
                <a:path w="74" h="766">
                  <a:moveTo>
                    <a:pt x="0" y="766"/>
                  </a:moveTo>
                  <a:lnTo>
                    <a:pt x="8" y="6"/>
                  </a:lnTo>
                  <a:lnTo>
                    <a:pt x="64" y="0"/>
                  </a:lnTo>
                  <a:lnTo>
                    <a:pt x="74" y="718"/>
                  </a:lnTo>
                  <a:lnTo>
                    <a:pt x="0" y="766"/>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noEditPoints="1"/>
            </p:cNvSpPr>
            <p:nvPr userDrawn="1"/>
          </p:nvSpPr>
          <p:spPr bwMode="auto">
            <a:xfrm>
              <a:off x="7424737" y="4252516"/>
              <a:ext cx="149225" cy="1247775"/>
            </a:xfrm>
            <a:custGeom>
              <a:avLst/>
              <a:gdLst>
                <a:gd name="T0" fmla="*/ 4 w 94"/>
                <a:gd name="T1" fmla="*/ 784 h 786"/>
                <a:gd name="T2" fmla="*/ 4 w 94"/>
                <a:gd name="T3" fmla="*/ 784 h 786"/>
                <a:gd name="T4" fmla="*/ 0 w 94"/>
                <a:gd name="T5" fmla="*/ 780 h 786"/>
                <a:gd name="T6" fmla="*/ 0 w 94"/>
                <a:gd name="T7" fmla="*/ 776 h 786"/>
                <a:gd name="T8" fmla="*/ 8 w 94"/>
                <a:gd name="T9" fmla="*/ 16 h 786"/>
                <a:gd name="T10" fmla="*/ 8 w 94"/>
                <a:gd name="T11" fmla="*/ 16 h 786"/>
                <a:gd name="T12" fmla="*/ 8 w 94"/>
                <a:gd name="T13" fmla="*/ 12 h 786"/>
                <a:gd name="T14" fmla="*/ 10 w 94"/>
                <a:gd name="T15" fmla="*/ 8 h 786"/>
                <a:gd name="T16" fmla="*/ 14 w 94"/>
                <a:gd name="T17" fmla="*/ 6 h 786"/>
                <a:gd name="T18" fmla="*/ 16 w 94"/>
                <a:gd name="T19" fmla="*/ 6 h 786"/>
                <a:gd name="T20" fmla="*/ 74 w 94"/>
                <a:gd name="T21" fmla="*/ 0 h 786"/>
                <a:gd name="T22" fmla="*/ 74 w 94"/>
                <a:gd name="T23" fmla="*/ 0 h 786"/>
                <a:gd name="T24" fmla="*/ 78 w 94"/>
                <a:gd name="T25" fmla="*/ 0 h 786"/>
                <a:gd name="T26" fmla="*/ 82 w 94"/>
                <a:gd name="T27" fmla="*/ 2 h 786"/>
                <a:gd name="T28" fmla="*/ 82 w 94"/>
                <a:gd name="T29" fmla="*/ 2 h 786"/>
                <a:gd name="T30" fmla="*/ 84 w 94"/>
                <a:gd name="T31" fmla="*/ 6 h 786"/>
                <a:gd name="T32" fmla="*/ 84 w 94"/>
                <a:gd name="T33" fmla="*/ 10 h 786"/>
                <a:gd name="T34" fmla="*/ 94 w 94"/>
                <a:gd name="T35" fmla="*/ 728 h 786"/>
                <a:gd name="T36" fmla="*/ 94 w 94"/>
                <a:gd name="T37" fmla="*/ 728 h 786"/>
                <a:gd name="T38" fmla="*/ 92 w 94"/>
                <a:gd name="T39" fmla="*/ 732 h 786"/>
                <a:gd name="T40" fmla="*/ 88 w 94"/>
                <a:gd name="T41" fmla="*/ 736 h 786"/>
                <a:gd name="T42" fmla="*/ 14 w 94"/>
                <a:gd name="T43" fmla="*/ 784 h 786"/>
                <a:gd name="T44" fmla="*/ 14 w 94"/>
                <a:gd name="T45" fmla="*/ 784 h 786"/>
                <a:gd name="T46" fmla="*/ 10 w 94"/>
                <a:gd name="T47" fmla="*/ 786 h 786"/>
                <a:gd name="T48" fmla="*/ 10 w 94"/>
                <a:gd name="T49" fmla="*/ 786 h 786"/>
                <a:gd name="T50" fmla="*/ 4 w 94"/>
                <a:gd name="T51" fmla="*/ 784 h 786"/>
                <a:gd name="T52" fmla="*/ 4 w 94"/>
                <a:gd name="T53" fmla="*/ 784 h 786"/>
                <a:gd name="T54" fmla="*/ 20 w 94"/>
                <a:gd name="T55" fmla="*/ 776 h 786"/>
                <a:gd name="T56" fmla="*/ 10 w 94"/>
                <a:gd name="T57" fmla="*/ 776 h 786"/>
                <a:gd name="T58" fmla="*/ 20 w 94"/>
                <a:gd name="T59" fmla="*/ 776 h 786"/>
                <a:gd name="T60" fmla="*/ 28 w 94"/>
                <a:gd name="T61" fmla="*/ 24 h 786"/>
                <a:gd name="T62" fmla="*/ 20 w 94"/>
                <a:gd name="T63" fmla="*/ 756 h 786"/>
                <a:gd name="T64" fmla="*/ 72 w 94"/>
                <a:gd name="T65" fmla="*/ 722 h 786"/>
                <a:gd name="T66" fmla="*/ 64 w 94"/>
                <a:gd name="T67" fmla="*/ 20 h 786"/>
                <a:gd name="T68" fmla="*/ 28 w 94"/>
                <a:gd name="T69" fmla="*/ 24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786">
                  <a:moveTo>
                    <a:pt x="4" y="784"/>
                  </a:moveTo>
                  <a:lnTo>
                    <a:pt x="4" y="784"/>
                  </a:lnTo>
                  <a:lnTo>
                    <a:pt x="0" y="780"/>
                  </a:lnTo>
                  <a:lnTo>
                    <a:pt x="0" y="776"/>
                  </a:lnTo>
                  <a:lnTo>
                    <a:pt x="8" y="16"/>
                  </a:lnTo>
                  <a:lnTo>
                    <a:pt x="8" y="16"/>
                  </a:lnTo>
                  <a:lnTo>
                    <a:pt x="8" y="12"/>
                  </a:lnTo>
                  <a:lnTo>
                    <a:pt x="10" y="8"/>
                  </a:lnTo>
                  <a:lnTo>
                    <a:pt x="14" y="6"/>
                  </a:lnTo>
                  <a:lnTo>
                    <a:pt x="16" y="6"/>
                  </a:lnTo>
                  <a:lnTo>
                    <a:pt x="74" y="0"/>
                  </a:lnTo>
                  <a:lnTo>
                    <a:pt x="74" y="0"/>
                  </a:lnTo>
                  <a:lnTo>
                    <a:pt x="78" y="0"/>
                  </a:lnTo>
                  <a:lnTo>
                    <a:pt x="82" y="2"/>
                  </a:lnTo>
                  <a:lnTo>
                    <a:pt x="82" y="2"/>
                  </a:lnTo>
                  <a:lnTo>
                    <a:pt x="84" y="6"/>
                  </a:lnTo>
                  <a:lnTo>
                    <a:pt x="84" y="10"/>
                  </a:lnTo>
                  <a:lnTo>
                    <a:pt x="94" y="728"/>
                  </a:lnTo>
                  <a:lnTo>
                    <a:pt x="94" y="728"/>
                  </a:lnTo>
                  <a:lnTo>
                    <a:pt x="92" y="732"/>
                  </a:lnTo>
                  <a:lnTo>
                    <a:pt x="88" y="736"/>
                  </a:lnTo>
                  <a:lnTo>
                    <a:pt x="14" y="784"/>
                  </a:lnTo>
                  <a:lnTo>
                    <a:pt x="14" y="784"/>
                  </a:lnTo>
                  <a:lnTo>
                    <a:pt x="10" y="786"/>
                  </a:lnTo>
                  <a:lnTo>
                    <a:pt x="10" y="786"/>
                  </a:lnTo>
                  <a:lnTo>
                    <a:pt x="4" y="784"/>
                  </a:lnTo>
                  <a:lnTo>
                    <a:pt x="4" y="784"/>
                  </a:lnTo>
                  <a:close/>
                  <a:moveTo>
                    <a:pt x="20" y="776"/>
                  </a:moveTo>
                  <a:lnTo>
                    <a:pt x="10" y="776"/>
                  </a:lnTo>
                  <a:lnTo>
                    <a:pt x="20" y="776"/>
                  </a:lnTo>
                  <a:close/>
                  <a:moveTo>
                    <a:pt x="28" y="24"/>
                  </a:moveTo>
                  <a:lnTo>
                    <a:pt x="20" y="756"/>
                  </a:lnTo>
                  <a:lnTo>
                    <a:pt x="72" y="722"/>
                  </a:lnTo>
                  <a:lnTo>
                    <a:pt x="64" y="20"/>
                  </a:lnTo>
                  <a:lnTo>
                    <a:pt x="28" y="2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p:cNvSpPr>
            <p:nvPr userDrawn="1"/>
          </p:nvSpPr>
          <p:spPr bwMode="auto">
            <a:xfrm>
              <a:off x="7494587" y="44969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26"/>
            <p:cNvSpPr>
              <a:spLocks noChangeShapeType="1"/>
            </p:cNvSpPr>
            <p:nvPr userDrawn="1"/>
          </p:nvSpPr>
          <p:spPr bwMode="auto">
            <a:xfrm flipH="1">
              <a:off x="7494587" y="44969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p:cNvSpPr>
              <a:spLocks/>
            </p:cNvSpPr>
            <p:nvPr userDrawn="1"/>
          </p:nvSpPr>
          <p:spPr bwMode="auto">
            <a:xfrm>
              <a:off x="7478712" y="44811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2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6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2"/>
                  </a:lnTo>
                  <a:lnTo>
                    <a:pt x="42" y="0"/>
                  </a:lnTo>
                  <a:lnTo>
                    <a:pt x="42" y="0"/>
                  </a:lnTo>
                  <a:lnTo>
                    <a:pt x="46" y="0"/>
                  </a:lnTo>
                  <a:lnTo>
                    <a:pt x="50" y="2"/>
                  </a:lnTo>
                  <a:lnTo>
                    <a:pt x="52" y="6"/>
                  </a:lnTo>
                  <a:lnTo>
                    <a:pt x="54" y="10"/>
                  </a:lnTo>
                  <a:lnTo>
                    <a:pt x="54" y="10"/>
                  </a:lnTo>
                  <a:lnTo>
                    <a:pt x="54" y="14"/>
                  </a:lnTo>
                  <a:lnTo>
                    <a:pt x="52" y="16"/>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p:cNvSpPr>
              <a:spLocks/>
            </p:cNvSpPr>
            <p:nvPr userDrawn="1"/>
          </p:nvSpPr>
          <p:spPr bwMode="auto">
            <a:xfrm>
              <a:off x="7497762" y="4611291"/>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9"/>
            <p:cNvSpPr>
              <a:spLocks noChangeShapeType="1"/>
            </p:cNvSpPr>
            <p:nvPr userDrawn="1"/>
          </p:nvSpPr>
          <p:spPr bwMode="auto">
            <a:xfrm flipH="1">
              <a:off x="7497762" y="4611291"/>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userDrawn="1"/>
          </p:nvSpPr>
          <p:spPr bwMode="auto">
            <a:xfrm>
              <a:off x="7481887" y="4595416"/>
              <a:ext cx="73025" cy="38100"/>
            </a:xfrm>
            <a:custGeom>
              <a:avLst/>
              <a:gdLst>
                <a:gd name="T0" fmla="*/ 0 w 46"/>
                <a:gd name="T1" fmla="*/ 18 h 24"/>
                <a:gd name="T2" fmla="*/ 0 w 46"/>
                <a:gd name="T3" fmla="*/ 18 h 24"/>
                <a:gd name="T4" fmla="*/ 0 w 46"/>
                <a:gd name="T5" fmla="*/ 14 h 24"/>
                <a:gd name="T6" fmla="*/ 2 w 46"/>
                <a:gd name="T7" fmla="*/ 10 h 24"/>
                <a:gd name="T8" fmla="*/ 4 w 46"/>
                <a:gd name="T9" fmla="*/ 6 h 24"/>
                <a:gd name="T10" fmla="*/ 8 w 46"/>
                <a:gd name="T11" fmla="*/ 6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20 h 24"/>
                <a:gd name="T34" fmla="*/ 12 w 46"/>
                <a:gd name="T35" fmla="*/ 24 h 24"/>
                <a:gd name="T36" fmla="*/ 12 w 46"/>
                <a:gd name="T37" fmla="*/ 24 h 24"/>
                <a:gd name="T38" fmla="*/ 10 w 46"/>
                <a:gd name="T39" fmla="*/ 24 h 24"/>
                <a:gd name="T40" fmla="*/ 10 w 46"/>
                <a:gd name="T41" fmla="*/ 24 h 24"/>
                <a:gd name="T42" fmla="*/ 4 w 46"/>
                <a:gd name="T43" fmla="*/ 22 h 24"/>
                <a:gd name="T44" fmla="*/ 0 w 46"/>
                <a:gd name="T45" fmla="*/ 18 h 24"/>
                <a:gd name="T46" fmla="*/ 0 w 46"/>
                <a:gd name="T4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8"/>
                  </a:moveTo>
                  <a:lnTo>
                    <a:pt x="0" y="18"/>
                  </a:lnTo>
                  <a:lnTo>
                    <a:pt x="0" y="14"/>
                  </a:lnTo>
                  <a:lnTo>
                    <a:pt x="2" y="10"/>
                  </a:lnTo>
                  <a:lnTo>
                    <a:pt x="4" y="6"/>
                  </a:lnTo>
                  <a:lnTo>
                    <a:pt x="8" y="6"/>
                  </a:lnTo>
                  <a:lnTo>
                    <a:pt x="34" y="0"/>
                  </a:lnTo>
                  <a:lnTo>
                    <a:pt x="34" y="0"/>
                  </a:lnTo>
                  <a:lnTo>
                    <a:pt x="38" y="0"/>
                  </a:lnTo>
                  <a:lnTo>
                    <a:pt x="42" y="0"/>
                  </a:lnTo>
                  <a:lnTo>
                    <a:pt x="44" y="4"/>
                  </a:lnTo>
                  <a:lnTo>
                    <a:pt x="46" y="6"/>
                  </a:lnTo>
                  <a:lnTo>
                    <a:pt x="46" y="6"/>
                  </a:lnTo>
                  <a:lnTo>
                    <a:pt x="46" y="10"/>
                  </a:lnTo>
                  <a:lnTo>
                    <a:pt x="44" y="14"/>
                  </a:lnTo>
                  <a:lnTo>
                    <a:pt x="42" y="18"/>
                  </a:lnTo>
                  <a:lnTo>
                    <a:pt x="38" y="20"/>
                  </a:lnTo>
                  <a:lnTo>
                    <a:pt x="12" y="24"/>
                  </a:lnTo>
                  <a:lnTo>
                    <a:pt x="12" y="24"/>
                  </a:lnTo>
                  <a:lnTo>
                    <a:pt x="10" y="24"/>
                  </a:lnTo>
                  <a:lnTo>
                    <a:pt x="10" y="24"/>
                  </a:lnTo>
                  <a:lnTo>
                    <a:pt x="4"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userDrawn="1"/>
          </p:nvSpPr>
          <p:spPr bwMode="auto">
            <a:xfrm>
              <a:off x="7497762" y="47160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32"/>
            <p:cNvSpPr>
              <a:spLocks noChangeShapeType="1"/>
            </p:cNvSpPr>
            <p:nvPr userDrawn="1"/>
          </p:nvSpPr>
          <p:spPr bwMode="auto">
            <a:xfrm flipH="1">
              <a:off x="7497762" y="47160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userDrawn="1"/>
          </p:nvSpPr>
          <p:spPr bwMode="auto">
            <a:xfrm>
              <a:off x="7481887" y="47001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2 w 46"/>
                <a:gd name="T37" fmla="*/ 26 h 26"/>
                <a:gd name="T38" fmla="*/ 10 w 46"/>
                <a:gd name="T39" fmla="*/ 26 h 26"/>
                <a:gd name="T40" fmla="*/ 10 w 46"/>
                <a:gd name="T41" fmla="*/ 26 h 26"/>
                <a:gd name="T42" fmla="*/ 4 w 46"/>
                <a:gd name="T43" fmla="*/ 24 h 26"/>
                <a:gd name="T44" fmla="*/ 2 w 46"/>
                <a:gd name="T45" fmla="*/ 22 h 26"/>
                <a:gd name="T46" fmla="*/ 0 w 46"/>
                <a:gd name="T47" fmla="*/ 18 h 26"/>
                <a:gd name="T48" fmla="*/ 0 w 46"/>
                <a:gd name="T4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userDrawn="1"/>
          </p:nvSpPr>
          <p:spPr bwMode="auto">
            <a:xfrm>
              <a:off x="7497762" y="4811316"/>
              <a:ext cx="50800" cy="15875"/>
            </a:xfrm>
            <a:custGeom>
              <a:avLst/>
              <a:gdLst>
                <a:gd name="T0" fmla="*/ 32 w 32"/>
                <a:gd name="T1" fmla="*/ 0 h 10"/>
                <a:gd name="T2" fmla="*/ 0 w 32"/>
                <a:gd name="T3" fmla="*/ 10 h 10"/>
                <a:gd name="T4" fmla="*/ 32 w 32"/>
                <a:gd name="T5" fmla="*/ 0 h 10"/>
              </a:gdLst>
              <a:ahLst/>
              <a:cxnLst>
                <a:cxn ang="0">
                  <a:pos x="T0" y="T1"/>
                </a:cxn>
                <a:cxn ang="0">
                  <a:pos x="T2" y="T3"/>
                </a:cxn>
                <a:cxn ang="0">
                  <a:pos x="T4" y="T5"/>
                </a:cxn>
              </a:cxnLst>
              <a:rect l="0" t="0" r="r" b="b"/>
              <a:pathLst>
                <a:path w="32" h="10">
                  <a:moveTo>
                    <a:pt x="32" y="0"/>
                  </a:moveTo>
                  <a:lnTo>
                    <a:pt x="0" y="10"/>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35"/>
            <p:cNvSpPr>
              <a:spLocks noChangeShapeType="1"/>
            </p:cNvSpPr>
            <p:nvPr userDrawn="1"/>
          </p:nvSpPr>
          <p:spPr bwMode="auto">
            <a:xfrm flipH="1">
              <a:off x="7497762" y="4811316"/>
              <a:ext cx="50800"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userDrawn="1"/>
          </p:nvSpPr>
          <p:spPr bwMode="auto">
            <a:xfrm>
              <a:off x="7481887" y="4795441"/>
              <a:ext cx="82550" cy="47625"/>
            </a:xfrm>
            <a:custGeom>
              <a:avLst/>
              <a:gdLst>
                <a:gd name="T0" fmla="*/ 0 w 52"/>
                <a:gd name="T1" fmla="*/ 22 h 30"/>
                <a:gd name="T2" fmla="*/ 0 w 52"/>
                <a:gd name="T3" fmla="*/ 22 h 30"/>
                <a:gd name="T4" fmla="*/ 0 w 52"/>
                <a:gd name="T5" fmla="*/ 18 h 30"/>
                <a:gd name="T6" fmla="*/ 2 w 52"/>
                <a:gd name="T7" fmla="*/ 14 h 30"/>
                <a:gd name="T8" fmla="*/ 4 w 52"/>
                <a:gd name="T9" fmla="*/ 12 h 30"/>
                <a:gd name="T10" fmla="*/ 8 w 52"/>
                <a:gd name="T11" fmla="*/ 10 h 30"/>
                <a:gd name="T12" fmla="*/ 38 w 52"/>
                <a:gd name="T13" fmla="*/ 2 h 30"/>
                <a:gd name="T14" fmla="*/ 38 w 52"/>
                <a:gd name="T15" fmla="*/ 2 h 30"/>
                <a:gd name="T16" fmla="*/ 42 w 52"/>
                <a:gd name="T17" fmla="*/ 0 h 30"/>
                <a:gd name="T18" fmla="*/ 46 w 52"/>
                <a:gd name="T19" fmla="*/ 2 h 30"/>
                <a:gd name="T20" fmla="*/ 50 w 52"/>
                <a:gd name="T21" fmla="*/ 4 h 30"/>
                <a:gd name="T22" fmla="*/ 52 w 52"/>
                <a:gd name="T23" fmla="*/ 8 h 30"/>
                <a:gd name="T24" fmla="*/ 52 w 52"/>
                <a:gd name="T25" fmla="*/ 8 h 30"/>
                <a:gd name="T26" fmla="*/ 52 w 52"/>
                <a:gd name="T27" fmla="*/ 12 h 30"/>
                <a:gd name="T28" fmla="*/ 50 w 52"/>
                <a:gd name="T29" fmla="*/ 16 h 30"/>
                <a:gd name="T30" fmla="*/ 48 w 52"/>
                <a:gd name="T31" fmla="*/ 18 h 30"/>
                <a:gd name="T32" fmla="*/ 44 w 52"/>
                <a:gd name="T33" fmla="*/ 20 h 30"/>
                <a:gd name="T34" fmla="*/ 12 w 52"/>
                <a:gd name="T35" fmla="*/ 30 h 30"/>
                <a:gd name="T36" fmla="*/ 12 w 52"/>
                <a:gd name="T37" fmla="*/ 30 h 30"/>
                <a:gd name="T38" fmla="*/ 10 w 52"/>
                <a:gd name="T39" fmla="*/ 30 h 30"/>
                <a:gd name="T40" fmla="*/ 10 w 52"/>
                <a:gd name="T41" fmla="*/ 30 h 30"/>
                <a:gd name="T42" fmla="*/ 4 w 52"/>
                <a:gd name="T43" fmla="*/ 28 h 30"/>
                <a:gd name="T44" fmla="*/ 0 w 52"/>
                <a:gd name="T45" fmla="*/ 22 h 30"/>
                <a:gd name="T46" fmla="*/ 0 w 52"/>
                <a:gd name="T4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0" y="22"/>
                  </a:moveTo>
                  <a:lnTo>
                    <a:pt x="0" y="22"/>
                  </a:lnTo>
                  <a:lnTo>
                    <a:pt x="0" y="18"/>
                  </a:lnTo>
                  <a:lnTo>
                    <a:pt x="2" y="14"/>
                  </a:lnTo>
                  <a:lnTo>
                    <a:pt x="4" y="12"/>
                  </a:lnTo>
                  <a:lnTo>
                    <a:pt x="8" y="10"/>
                  </a:lnTo>
                  <a:lnTo>
                    <a:pt x="38" y="2"/>
                  </a:lnTo>
                  <a:lnTo>
                    <a:pt x="38" y="2"/>
                  </a:lnTo>
                  <a:lnTo>
                    <a:pt x="42" y="0"/>
                  </a:lnTo>
                  <a:lnTo>
                    <a:pt x="46" y="2"/>
                  </a:lnTo>
                  <a:lnTo>
                    <a:pt x="50" y="4"/>
                  </a:lnTo>
                  <a:lnTo>
                    <a:pt x="52" y="8"/>
                  </a:lnTo>
                  <a:lnTo>
                    <a:pt x="52" y="8"/>
                  </a:lnTo>
                  <a:lnTo>
                    <a:pt x="52" y="12"/>
                  </a:lnTo>
                  <a:lnTo>
                    <a:pt x="50" y="16"/>
                  </a:lnTo>
                  <a:lnTo>
                    <a:pt x="48" y="18"/>
                  </a:lnTo>
                  <a:lnTo>
                    <a:pt x="44" y="20"/>
                  </a:lnTo>
                  <a:lnTo>
                    <a:pt x="12" y="30"/>
                  </a:lnTo>
                  <a:lnTo>
                    <a:pt x="12" y="30"/>
                  </a:lnTo>
                  <a:lnTo>
                    <a:pt x="10" y="30"/>
                  </a:lnTo>
                  <a:lnTo>
                    <a:pt x="10" y="30"/>
                  </a:lnTo>
                  <a:lnTo>
                    <a:pt x="4" y="28"/>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userDrawn="1"/>
          </p:nvSpPr>
          <p:spPr bwMode="auto">
            <a:xfrm>
              <a:off x="7504112" y="4897041"/>
              <a:ext cx="38100" cy="9525"/>
            </a:xfrm>
            <a:custGeom>
              <a:avLst/>
              <a:gdLst>
                <a:gd name="T0" fmla="*/ 24 w 24"/>
                <a:gd name="T1" fmla="*/ 0 h 6"/>
                <a:gd name="T2" fmla="*/ 0 w 24"/>
                <a:gd name="T3" fmla="*/ 6 h 6"/>
                <a:gd name="T4" fmla="*/ 24 w 24"/>
                <a:gd name="T5" fmla="*/ 0 h 6"/>
              </a:gdLst>
              <a:ahLst/>
              <a:cxnLst>
                <a:cxn ang="0">
                  <a:pos x="T0" y="T1"/>
                </a:cxn>
                <a:cxn ang="0">
                  <a:pos x="T2" y="T3"/>
                </a:cxn>
                <a:cxn ang="0">
                  <a:pos x="T4" y="T5"/>
                </a:cxn>
              </a:cxnLst>
              <a:rect l="0" t="0" r="r" b="b"/>
              <a:pathLst>
                <a:path w="24" h="6">
                  <a:moveTo>
                    <a:pt x="24" y="0"/>
                  </a:moveTo>
                  <a:lnTo>
                    <a:pt x="0" y="6"/>
                  </a:lnTo>
                  <a:lnTo>
                    <a:pt x="2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8"/>
            <p:cNvSpPr>
              <a:spLocks noChangeShapeType="1"/>
            </p:cNvSpPr>
            <p:nvPr userDrawn="1"/>
          </p:nvSpPr>
          <p:spPr bwMode="auto">
            <a:xfrm flipH="1">
              <a:off x="7504112" y="4897041"/>
              <a:ext cx="381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auto">
            <a:xfrm>
              <a:off x="7488237" y="4881166"/>
              <a:ext cx="69850" cy="41275"/>
            </a:xfrm>
            <a:custGeom>
              <a:avLst/>
              <a:gdLst>
                <a:gd name="T0" fmla="*/ 0 w 44"/>
                <a:gd name="T1" fmla="*/ 18 h 26"/>
                <a:gd name="T2" fmla="*/ 0 w 44"/>
                <a:gd name="T3" fmla="*/ 18 h 26"/>
                <a:gd name="T4" fmla="*/ 0 w 44"/>
                <a:gd name="T5" fmla="*/ 14 h 26"/>
                <a:gd name="T6" fmla="*/ 0 w 44"/>
                <a:gd name="T7" fmla="*/ 10 h 26"/>
                <a:gd name="T8" fmla="*/ 4 w 44"/>
                <a:gd name="T9" fmla="*/ 8 h 26"/>
                <a:gd name="T10" fmla="*/ 6 w 44"/>
                <a:gd name="T11" fmla="*/ 6 h 26"/>
                <a:gd name="T12" fmla="*/ 32 w 44"/>
                <a:gd name="T13" fmla="*/ 0 h 26"/>
                <a:gd name="T14" fmla="*/ 32 w 44"/>
                <a:gd name="T15" fmla="*/ 0 h 26"/>
                <a:gd name="T16" fmla="*/ 36 w 44"/>
                <a:gd name="T17" fmla="*/ 0 h 26"/>
                <a:gd name="T18" fmla="*/ 40 w 44"/>
                <a:gd name="T19" fmla="*/ 2 h 26"/>
                <a:gd name="T20" fmla="*/ 42 w 44"/>
                <a:gd name="T21" fmla="*/ 4 h 26"/>
                <a:gd name="T22" fmla="*/ 44 w 44"/>
                <a:gd name="T23" fmla="*/ 8 h 26"/>
                <a:gd name="T24" fmla="*/ 44 w 44"/>
                <a:gd name="T25" fmla="*/ 8 h 26"/>
                <a:gd name="T26" fmla="*/ 44 w 44"/>
                <a:gd name="T27" fmla="*/ 12 h 26"/>
                <a:gd name="T28" fmla="*/ 44 w 44"/>
                <a:gd name="T29" fmla="*/ 16 h 26"/>
                <a:gd name="T30" fmla="*/ 40 w 44"/>
                <a:gd name="T31" fmla="*/ 18 h 26"/>
                <a:gd name="T32" fmla="*/ 36 w 44"/>
                <a:gd name="T33" fmla="*/ 20 h 26"/>
                <a:gd name="T34" fmla="*/ 12 w 44"/>
                <a:gd name="T35" fmla="*/ 26 h 26"/>
                <a:gd name="T36" fmla="*/ 10 w 44"/>
                <a:gd name="T37" fmla="*/ 26 h 26"/>
                <a:gd name="T38" fmla="*/ 10 w 44"/>
                <a:gd name="T39" fmla="*/ 26 h 26"/>
                <a:gd name="T40" fmla="*/ 2 w 44"/>
                <a:gd name="T41" fmla="*/ 24 h 26"/>
                <a:gd name="T42" fmla="*/ 0 w 44"/>
                <a:gd name="T43" fmla="*/ 18 h 26"/>
                <a:gd name="T44" fmla="*/ 0 w 44"/>
                <a:gd name="T4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26">
                  <a:moveTo>
                    <a:pt x="0" y="18"/>
                  </a:moveTo>
                  <a:lnTo>
                    <a:pt x="0" y="18"/>
                  </a:lnTo>
                  <a:lnTo>
                    <a:pt x="0" y="14"/>
                  </a:lnTo>
                  <a:lnTo>
                    <a:pt x="0" y="10"/>
                  </a:lnTo>
                  <a:lnTo>
                    <a:pt x="4" y="8"/>
                  </a:lnTo>
                  <a:lnTo>
                    <a:pt x="6" y="6"/>
                  </a:lnTo>
                  <a:lnTo>
                    <a:pt x="32" y="0"/>
                  </a:lnTo>
                  <a:lnTo>
                    <a:pt x="32" y="0"/>
                  </a:lnTo>
                  <a:lnTo>
                    <a:pt x="36" y="0"/>
                  </a:lnTo>
                  <a:lnTo>
                    <a:pt x="40" y="2"/>
                  </a:lnTo>
                  <a:lnTo>
                    <a:pt x="42" y="4"/>
                  </a:lnTo>
                  <a:lnTo>
                    <a:pt x="44" y="8"/>
                  </a:lnTo>
                  <a:lnTo>
                    <a:pt x="44" y="8"/>
                  </a:lnTo>
                  <a:lnTo>
                    <a:pt x="44" y="12"/>
                  </a:lnTo>
                  <a:lnTo>
                    <a:pt x="44" y="16"/>
                  </a:lnTo>
                  <a:lnTo>
                    <a:pt x="40" y="18"/>
                  </a:lnTo>
                  <a:lnTo>
                    <a:pt x="36" y="20"/>
                  </a:lnTo>
                  <a:lnTo>
                    <a:pt x="12" y="26"/>
                  </a:lnTo>
                  <a:lnTo>
                    <a:pt x="10" y="26"/>
                  </a:lnTo>
                  <a:lnTo>
                    <a:pt x="10" y="26"/>
                  </a:lnTo>
                  <a:lnTo>
                    <a:pt x="2" y="24"/>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auto">
            <a:xfrm>
              <a:off x="7494587" y="5087541"/>
              <a:ext cx="53975" cy="3175"/>
            </a:xfrm>
            <a:custGeom>
              <a:avLst/>
              <a:gdLst>
                <a:gd name="T0" fmla="*/ 34 w 34"/>
                <a:gd name="T1" fmla="*/ 0 h 2"/>
                <a:gd name="T2" fmla="*/ 0 w 34"/>
                <a:gd name="T3" fmla="*/ 2 h 2"/>
                <a:gd name="T4" fmla="*/ 34 w 34"/>
                <a:gd name="T5" fmla="*/ 0 h 2"/>
              </a:gdLst>
              <a:ahLst/>
              <a:cxnLst>
                <a:cxn ang="0">
                  <a:pos x="T0" y="T1"/>
                </a:cxn>
                <a:cxn ang="0">
                  <a:pos x="T2" y="T3"/>
                </a:cxn>
                <a:cxn ang="0">
                  <a:pos x="T4" y="T5"/>
                </a:cxn>
              </a:cxnLst>
              <a:rect l="0" t="0" r="r" b="b"/>
              <a:pathLst>
                <a:path w="34" h="2">
                  <a:moveTo>
                    <a:pt x="34" y="0"/>
                  </a:moveTo>
                  <a:lnTo>
                    <a:pt x="0" y="2"/>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Line 41"/>
            <p:cNvSpPr>
              <a:spLocks noChangeShapeType="1"/>
            </p:cNvSpPr>
            <p:nvPr userDrawn="1"/>
          </p:nvSpPr>
          <p:spPr bwMode="auto">
            <a:xfrm flipH="1">
              <a:off x="7494587" y="5087541"/>
              <a:ext cx="53975"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userDrawn="1"/>
          </p:nvSpPr>
          <p:spPr bwMode="auto">
            <a:xfrm>
              <a:off x="7478712" y="5071666"/>
              <a:ext cx="85725" cy="34925"/>
            </a:xfrm>
            <a:custGeom>
              <a:avLst/>
              <a:gdLst>
                <a:gd name="T0" fmla="*/ 0 w 54"/>
                <a:gd name="T1" fmla="*/ 14 h 22"/>
                <a:gd name="T2" fmla="*/ 0 w 54"/>
                <a:gd name="T3" fmla="*/ 14 h 22"/>
                <a:gd name="T4" fmla="*/ 0 w 54"/>
                <a:gd name="T5" fmla="*/ 10 h 22"/>
                <a:gd name="T6" fmla="*/ 2 w 54"/>
                <a:gd name="T7" fmla="*/ 6 h 22"/>
                <a:gd name="T8" fmla="*/ 4 w 54"/>
                <a:gd name="T9" fmla="*/ 4 h 22"/>
                <a:gd name="T10" fmla="*/ 8 w 54"/>
                <a:gd name="T11" fmla="*/ 2 h 22"/>
                <a:gd name="T12" fmla="*/ 42 w 54"/>
                <a:gd name="T13" fmla="*/ 0 h 22"/>
                <a:gd name="T14" fmla="*/ 42 w 54"/>
                <a:gd name="T15" fmla="*/ 0 h 22"/>
                <a:gd name="T16" fmla="*/ 46 w 54"/>
                <a:gd name="T17" fmla="*/ 0 h 22"/>
                <a:gd name="T18" fmla="*/ 50 w 54"/>
                <a:gd name="T19" fmla="*/ 2 h 22"/>
                <a:gd name="T20" fmla="*/ 52 w 54"/>
                <a:gd name="T21" fmla="*/ 4 h 22"/>
                <a:gd name="T22" fmla="*/ 54 w 54"/>
                <a:gd name="T23" fmla="*/ 8 h 22"/>
                <a:gd name="T24" fmla="*/ 54 w 54"/>
                <a:gd name="T25" fmla="*/ 8 h 22"/>
                <a:gd name="T26" fmla="*/ 54 w 54"/>
                <a:gd name="T27" fmla="*/ 12 h 22"/>
                <a:gd name="T28" fmla="*/ 52 w 54"/>
                <a:gd name="T29" fmla="*/ 16 h 22"/>
                <a:gd name="T30" fmla="*/ 48 w 54"/>
                <a:gd name="T31" fmla="*/ 18 h 22"/>
                <a:gd name="T32" fmla="*/ 44 w 54"/>
                <a:gd name="T33" fmla="*/ 20 h 22"/>
                <a:gd name="T34" fmla="*/ 10 w 54"/>
                <a:gd name="T35" fmla="*/ 22 h 22"/>
                <a:gd name="T36" fmla="*/ 10 w 54"/>
                <a:gd name="T37" fmla="*/ 22 h 22"/>
                <a:gd name="T38" fmla="*/ 10 w 54"/>
                <a:gd name="T39" fmla="*/ 22 h 22"/>
                <a:gd name="T40" fmla="*/ 6 w 54"/>
                <a:gd name="T41" fmla="*/ 22 h 22"/>
                <a:gd name="T42" fmla="*/ 2 w 54"/>
                <a:gd name="T43" fmla="*/ 20 h 22"/>
                <a:gd name="T44" fmla="*/ 0 w 54"/>
                <a:gd name="T45" fmla="*/ 16 h 22"/>
                <a:gd name="T46" fmla="*/ 0 w 54"/>
                <a:gd name="T47" fmla="*/ 14 h 22"/>
                <a:gd name="T48" fmla="*/ 0 w 54"/>
                <a:gd name="T4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2">
                  <a:moveTo>
                    <a:pt x="0" y="14"/>
                  </a:moveTo>
                  <a:lnTo>
                    <a:pt x="0" y="14"/>
                  </a:lnTo>
                  <a:lnTo>
                    <a:pt x="0" y="10"/>
                  </a:lnTo>
                  <a:lnTo>
                    <a:pt x="2" y="6"/>
                  </a:lnTo>
                  <a:lnTo>
                    <a:pt x="4" y="4"/>
                  </a:lnTo>
                  <a:lnTo>
                    <a:pt x="8" y="2"/>
                  </a:lnTo>
                  <a:lnTo>
                    <a:pt x="42" y="0"/>
                  </a:lnTo>
                  <a:lnTo>
                    <a:pt x="42" y="0"/>
                  </a:lnTo>
                  <a:lnTo>
                    <a:pt x="46" y="0"/>
                  </a:lnTo>
                  <a:lnTo>
                    <a:pt x="50" y="2"/>
                  </a:lnTo>
                  <a:lnTo>
                    <a:pt x="52" y="4"/>
                  </a:lnTo>
                  <a:lnTo>
                    <a:pt x="54" y="8"/>
                  </a:lnTo>
                  <a:lnTo>
                    <a:pt x="54" y="8"/>
                  </a:lnTo>
                  <a:lnTo>
                    <a:pt x="54" y="12"/>
                  </a:lnTo>
                  <a:lnTo>
                    <a:pt x="52" y="16"/>
                  </a:lnTo>
                  <a:lnTo>
                    <a:pt x="48" y="18"/>
                  </a:lnTo>
                  <a:lnTo>
                    <a:pt x="44" y="20"/>
                  </a:lnTo>
                  <a:lnTo>
                    <a:pt x="10" y="22"/>
                  </a:lnTo>
                  <a:lnTo>
                    <a:pt x="10" y="22"/>
                  </a:lnTo>
                  <a:lnTo>
                    <a:pt x="10" y="22"/>
                  </a:lnTo>
                  <a:lnTo>
                    <a:pt x="6" y="22"/>
                  </a:lnTo>
                  <a:lnTo>
                    <a:pt x="2" y="20"/>
                  </a:lnTo>
                  <a:lnTo>
                    <a:pt x="0" y="16"/>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userDrawn="1"/>
          </p:nvSpPr>
          <p:spPr bwMode="auto">
            <a:xfrm>
              <a:off x="7497762" y="51986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44"/>
            <p:cNvSpPr>
              <a:spLocks noChangeShapeType="1"/>
            </p:cNvSpPr>
            <p:nvPr userDrawn="1"/>
          </p:nvSpPr>
          <p:spPr bwMode="auto">
            <a:xfrm flipH="1">
              <a:off x="7497762" y="51986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userDrawn="1"/>
          </p:nvSpPr>
          <p:spPr bwMode="auto">
            <a:xfrm>
              <a:off x="7481887" y="51827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0 w 46"/>
                <a:gd name="T37" fmla="*/ 26 h 26"/>
                <a:gd name="T38" fmla="*/ 10 w 46"/>
                <a:gd name="T39" fmla="*/ 26 h 26"/>
                <a:gd name="T40" fmla="*/ 4 w 46"/>
                <a:gd name="T41" fmla="*/ 24 h 26"/>
                <a:gd name="T42" fmla="*/ 2 w 46"/>
                <a:gd name="T43" fmla="*/ 22 h 26"/>
                <a:gd name="T44" fmla="*/ 0 w 46"/>
                <a:gd name="T45" fmla="*/ 18 h 26"/>
                <a:gd name="T46" fmla="*/ 0 w 46"/>
                <a:gd name="T4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userDrawn="1"/>
          </p:nvSpPr>
          <p:spPr bwMode="auto">
            <a:xfrm>
              <a:off x="7494587" y="49795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7"/>
            <p:cNvSpPr>
              <a:spLocks noChangeShapeType="1"/>
            </p:cNvSpPr>
            <p:nvPr userDrawn="1"/>
          </p:nvSpPr>
          <p:spPr bwMode="auto">
            <a:xfrm flipH="1">
              <a:off x="7494587" y="49795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userDrawn="1"/>
          </p:nvSpPr>
          <p:spPr bwMode="auto">
            <a:xfrm>
              <a:off x="7478712" y="49637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4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8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4"/>
                  </a:lnTo>
                  <a:lnTo>
                    <a:pt x="42" y="0"/>
                  </a:lnTo>
                  <a:lnTo>
                    <a:pt x="42" y="0"/>
                  </a:lnTo>
                  <a:lnTo>
                    <a:pt x="46" y="0"/>
                  </a:lnTo>
                  <a:lnTo>
                    <a:pt x="50" y="2"/>
                  </a:lnTo>
                  <a:lnTo>
                    <a:pt x="52" y="6"/>
                  </a:lnTo>
                  <a:lnTo>
                    <a:pt x="54" y="10"/>
                  </a:lnTo>
                  <a:lnTo>
                    <a:pt x="54" y="10"/>
                  </a:lnTo>
                  <a:lnTo>
                    <a:pt x="54" y="14"/>
                  </a:lnTo>
                  <a:lnTo>
                    <a:pt x="52" y="18"/>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userDrawn="1"/>
          </p:nvSpPr>
          <p:spPr bwMode="auto">
            <a:xfrm>
              <a:off x="7497762" y="5306616"/>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50"/>
            <p:cNvSpPr>
              <a:spLocks noChangeShapeType="1"/>
            </p:cNvSpPr>
            <p:nvPr userDrawn="1"/>
          </p:nvSpPr>
          <p:spPr bwMode="auto">
            <a:xfrm flipH="1">
              <a:off x="7497762" y="5306616"/>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userDrawn="1"/>
          </p:nvSpPr>
          <p:spPr bwMode="auto">
            <a:xfrm>
              <a:off x="7481887" y="5290741"/>
              <a:ext cx="73025" cy="38100"/>
            </a:xfrm>
            <a:custGeom>
              <a:avLst/>
              <a:gdLst>
                <a:gd name="T0" fmla="*/ 0 w 46"/>
                <a:gd name="T1" fmla="*/ 16 h 24"/>
                <a:gd name="T2" fmla="*/ 0 w 46"/>
                <a:gd name="T3" fmla="*/ 16 h 24"/>
                <a:gd name="T4" fmla="*/ 0 w 46"/>
                <a:gd name="T5" fmla="*/ 12 h 24"/>
                <a:gd name="T6" fmla="*/ 2 w 46"/>
                <a:gd name="T7" fmla="*/ 10 h 24"/>
                <a:gd name="T8" fmla="*/ 4 w 46"/>
                <a:gd name="T9" fmla="*/ 6 h 24"/>
                <a:gd name="T10" fmla="*/ 8 w 46"/>
                <a:gd name="T11" fmla="*/ 4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18 h 24"/>
                <a:gd name="T34" fmla="*/ 12 w 46"/>
                <a:gd name="T35" fmla="*/ 24 h 24"/>
                <a:gd name="T36" fmla="*/ 10 w 46"/>
                <a:gd name="T37" fmla="*/ 24 h 24"/>
                <a:gd name="T38" fmla="*/ 10 w 46"/>
                <a:gd name="T39" fmla="*/ 24 h 24"/>
                <a:gd name="T40" fmla="*/ 4 w 46"/>
                <a:gd name="T41" fmla="*/ 22 h 24"/>
                <a:gd name="T42" fmla="*/ 2 w 46"/>
                <a:gd name="T43" fmla="*/ 20 h 24"/>
                <a:gd name="T44" fmla="*/ 0 w 46"/>
                <a:gd name="T45" fmla="*/ 16 h 24"/>
                <a:gd name="T46" fmla="*/ 0 w 46"/>
                <a:gd name="T4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6"/>
                  </a:moveTo>
                  <a:lnTo>
                    <a:pt x="0" y="16"/>
                  </a:lnTo>
                  <a:lnTo>
                    <a:pt x="0" y="12"/>
                  </a:lnTo>
                  <a:lnTo>
                    <a:pt x="2" y="10"/>
                  </a:lnTo>
                  <a:lnTo>
                    <a:pt x="4" y="6"/>
                  </a:lnTo>
                  <a:lnTo>
                    <a:pt x="8" y="4"/>
                  </a:lnTo>
                  <a:lnTo>
                    <a:pt x="34" y="0"/>
                  </a:lnTo>
                  <a:lnTo>
                    <a:pt x="34" y="0"/>
                  </a:lnTo>
                  <a:lnTo>
                    <a:pt x="38" y="0"/>
                  </a:lnTo>
                  <a:lnTo>
                    <a:pt x="42" y="0"/>
                  </a:lnTo>
                  <a:lnTo>
                    <a:pt x="44" y="4"/>
                  </a:lnTo>
                  <a:lnTo>
                    <a:pt x="46" y="6"/>
                  </a:lnTo>
                  <a:lnTo>
                    <a:pt x="46" y="6"/>
                  </a:lnTo>
                  <a:lnTo>
                    <a:pt x="46" y="10"/>
                  </a:lnTo>
                  <a:lnTo>
                    <a:pt x="44" y="14"/>
                  </a:lnTo>
                  <a:lnTo>
                    <a:pt x="42" y="18"/>
                  </a:lnTo>
                  <a:lnTo>
                    <a:pt x="38" y="18"/>
                  </a:lnTo>
                  <a:lnTo>
                    <a:pt x="12" y="24"/>
                  </a:lnTo>
                  <a:lnTo>
                    <a:pt x="10" y="24"/>
                  </a:lnTo>
                  <a:lnTo>
                    <a:pt x="10" y="24"/>
                  </a:lnTo>
                  <a:lnTo>
                    <a:pt x="4" y="22"/>
                  </a:lnTo>
                  <a:lnTo>
                    <a:pt x="2" y="20"/>
                  </a:lnTo>
                  <a:lnTo>
                    <a:pt x="0" y="16"/>
                  </a:lnTo>
                  <a:lnTo>
                    <a:pt x="0" y="1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2"/>
            <p:cNvSpPr>
              <a:spLocks/>
            </p:cNvSpPr>
            <p:nvPr userDrawn="1"/>
          </p:nvSpPr>
          <p:spPr bwMode="auto">
            <a:xfrm>
              <a:off x="7497762" y="5401866"/>
              <a:ext cx="50800" cy="12700"/>
            </a:xfrm>
            <a:custGeom>
              <a:avLst/>
              <a:gdLst>
                <a:gd name="T0" fmla="*/ 32 w 32"/>
                <a:gd name="T1" fmla="*/ 0 h 8"/>
                <a:gd name="T2" fmla="*/ 0 w 32"/>
                <a:gd name="T3" fmla="*/ 8 h 8"/>
                <a:gd name="T4" fmla="*/ 32 w 32"/>
                <a:gd name="T5" fmla="*/ 0 h 8"/>
              </a:gdLst>
              <a:ahLst/>
              <a:cxnLst>
                <a:cxn ang="0">
                  <a:pos x="T0" y="T1"/>
                </a:cxn>
                <a:cxn ang="0">
                  <a:pos x="T2" y="T3"/>
                </a:cxn>
                <a:cxn ang="0">
                  <a:pos x="T4" y="T5"/>
                </a:cxn>
              </a:cxnLst>
              <a:rect l="0" t="0" r="r" b="b"/>
              <a:pathLst>
                <a:path w="32" h="8">
                  <a:moveTo>
                    <a:pt x="32" y="0"/>
                  </a:moveTo>
                  <a:lnTo>
                    <a:pt x="0" y="8"/>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53"/>
            <p:cNvSpPr>
              <a:spLocks noChangeShapeType="1"/>
            </p:cNvSpPr>
            <p:nvPr userDrawn="1"/>
          </p:nvSpPr>
          <p:spPr bwMode="auto">
            <a:xfrm flipH="1">
              <a:off x="7497762" y="5401866"/>
              <a:ext cx="5080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4"/>
            <p:cNvSpPr>
              <a:spLocks/>
            </p:cNvSpPr>
            <p:nvPr userDrawn="1"/>
          </p:nvSpPr>
          <p:spPr bwMode="auto">
            <a:xfrm>
              <a:off x="7481887" y="5385991"/>
              <a:ext cx="82550" cy="44450"/>
            </a:xfrm>
            <a:custGeom>
              <a:avLst/>
              <a:gdLst>
                <a:gd name="T0" fmla="*/ 0 w 52"/>
                <a:gd name="T1" fmla="*/ 22 h 28"/>
                <a:gd name="T2" fmla="*/ 0 w 52"/>
                <a:gd name="T3" fmla="*/ 22 h 28"/>
                <a:gd name="T4" fmla="*/ 0 w 52"/>
                <a:gd name="T5" fmla="*/ 18 h 28"/>
                <a:gd name="T6" fmla="*/ 2 w 52"/>
                <a:gd name="T7" fmla="*/ 14 h 28"/>
                <a:gd name="T8" fmla="*/ 4 w 52"/>
                <a:gd name="T9" fmla="*/ 10 h 28"/>
                <a:gd name="T10" fmla="*/ 8 w 52"/>
                <a:gd name="T11" fmla="*/ 8 h 28"/>
                <a:gd name="T12" fmla="*/ 38 w 52"/>
                <a:gd name="T13" fmla="*/ 0 h 28"/>
                <a:gd name="T14" fmla="*/ 38 w 52"/>
                <a:gd name="T15" fmla="*/ 0 h 28"/>
                <a:gd name="T16" fmla="*/ 42 w 52"/>
                <a:gd name="T17" fmla="*/ 0 h 28"/>
                <a:gd name="T18" fmla="*/ 46 w 52"/>
                <a:gd name="T19" fmla="*/ 2 h 28"/>
                <a:gd name="T20" fmla="*/ 50 w 52"/>
                <a:gd name="T21" fmla="*/ 4 h 28"/>
                <a:gd name="T22" fmla="*/ 52 w 52"/>
                <a:gd name="T23" fmla="*/ 8 h 28"/>
                <a:gd name="T24" fmla="*/ 52 w 52"/>
                <a:gd name="T25" fmla="*/ 8 h 28"/>
                <a:gd name="T26" fmla="*/ 52 w 52"/>
                <a:gd name="T27" fmla="*/ 12 h 28"/>
                <a:gd name="T28" fmla="*/ 50 w 52"/>
                <a:gd name="T29" fmla="*/ 14 h 28"/>
                <a:gd name="T30" fmla="*/ 48 w 52"/>
                <a:gd name="T31" fmla="*/ 18 h 28"/>
                <a:gd name="T32" fmla="*/ 44 w 52"/>
                <a:gd name="T33" fmla="*/ 20 h 28"/>
                <a:gd name="T34" fmla="*/ 12 w 52"/>
                <a:gd name="T35" fmla="*/ 28 h 28"/>
                <a:gd name="T36" fmla="*/ 12 w 52"/>
                <a:gd name="T37" fmla="*/ 28 h 28"/>
                <a:gd name="T38" fmla="*/ 10 w 52"/>
                <a:gd name="T39" fmla="*/ 28 h 28"/>
                <a:gd name="T40" fmla="*/ 10 w 52"/>
                <a:gd name="T41" fmla="*/ 28 h 28"/>
                <a:gd name="T42" fmla="*/ 4 w 52"/>
                <a:gd name="T43" fmla="*/ 26 h 28"/>
                <a:gd name="T44" fmla="*/ 0 w 52"/>
                <a:gd name="T45" fmla="*/ 22 h 28"/>
                <a:gd name="T46" fmla="*/ 0 w 52"/>
                <a:gd name="T4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28">
                  <a:moveTo>
                    <a:pt x="0" y="22"/>
                  </a:moveTo>
                  <a:lnTo>
                    <a:pt x="0" y="22"/>
                  </a:lnTo>
                  <a:lnTo>
                    <a:pt x="0" y="18"/>
                  </a:lnTo>
                  <a:lnTo>
                    <a:pt x="2" y="14"/>
                  </a:lnTo>
                  <a:lnTo>
                    <a:pt x="4" y="10"/>
                  </a:lnTo>
                  <a:lnTo>
                    <a:pt x="8" y="8"/>
                  </a:lnTo>
                  <a:lnTo>
                    <a:pt x="38" y="0"/>
                  </a:lnTo>
                  <a:lnTo>
                    <a:pt x="38" y="0"/>
                  </a:lnTo>
                  <a:lnTo>
                    <a:pt x="42" y="0"/>
                  </a:lnTo>
                  <a:lnTo>
                    <a:pt x="46" y="2"/>
                  </a:lnTo>
                  <a:lnTo>
                    <a:pt x="50" y="4"/>
                  </a:lnTo>
                  <a:lnTo>
                    <a:pt x="52" y="8"/>
                  </a:lnTo>
                  <a:lnTo>
                    <a:pt x="52" y="8"/>
                  </a:lnTo>
                  <a:lnTo>
                    <a:pt x="52" y="12"/>
                  </a:lnTo>
                  <a:lnTo>
                    <a:pt x="50" y="14"/>
                  </a:lnTo>
                  <a:lnTo>
                    <a:pt x="48" y="18"/>
                  </a:lnTo>
                  <a:lnTo>
                    <a:pt x="44" y="20"/>
                  </a:lnTo>
                  <a:lnTo>
                    <a:pt x="12" y="28"/>
                  </a:lnTo>
                  <a:lnTo>
                    <a:pt x="12" y="28"/>
                  </a:lnTo>
                  <a:lnTo>
                    <a:pt x="10" y="28"/>
                  </a:lnTo>
                  <a:lnTo>
                    <a:pt x="10" y="28"/>
                  </a:lnTo>
                  <a:lnTo>
                    <a:pt x="4" y="26"/>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Freeform 9"/>
          <p:cNvSpPr>
            <a:spLocks/>
          </p:cNvSpPr>
          <p:nvPr userDrawn="1"/>
        </p:nvSpPr>
        <p:spPr bwMode="auto">
          <a:xfrm>
            <a:off x="2771800" y="1268760"/>
            <a:ext cx="3019425" cy="387350"/>
          </a:xfrm>
          <a:custGeom>
            <a:avLst/>
            <a:gdLst>
              <a:gd name="T0" fmla="*/ 14 w 1902"/>
              <a:gd name="T1" fmla="*/ 242 h 244"/>
              <a:gd name="T2" fmla="*/ 16 w 1902"/>
              <a:gd name="T3" fmla="*/ 242 h 244"/>
              <a:gd name="T4" fmla="*/ 44 w 1902"/>
              <a:gd name="T5" fmla="*/ 232 h 244"/>
              <a:gd name="T6" fmla="*/ 148 w 1902"/>
              <a:gd name="T7" fmla="*/ 202 h 244"/>
              <a:gd name="T8" fmla="*/ 242 w 1902"/>
              <a:gd name="T9" fmla="*/ 176 h 244"/>
              <a:gd name="T10" fmla="*/ 436 w 1902"/>
              <a:gd name="T11" fmla="*/ 134 h 244"/>
              <a:gd name="T12" fmla="*/ 534 w 1902"/>
              <a:gd name="T13" fmla="*/ 116 h 244"/>
              <a:gd name="T14" fmla="*/ 694 w 1902"/>
              <a:gd name="T15" fmla="*/ 92 h 244"/>
              <a:gd name="T16" fmla="*/ 858 w 1902"/>
              <a:gd name="T17" fmla="*/ 72 h 244"/>
              <a:gd name="T18" fmla="*/ 1020 w 1902"/>
              <a:gd name="T19" fmla="*/ 58 h 244"/>
              <a:gd name="T20" fmla="*/ 1184 w 1902"/>
              <a:gd name="T21" fmla="*/ 50 h 244"/>
              <a:gd name="T22" fmla="*/ 1348 w 1902"/>
              <a:gd name="T23" fmla="*/ 48 h 244"/>
              <a:gd name="T24" fmla="*/ 1512 w 1902"/>
              <a:gd name="T25" fmla="*/ 52 h 244"/>
              <a:gd name="T26" fmla="*/ 1676 w 1902"/>
              <a:gd name="T27" fmla="*/ 62 h 244"/>
              <a:gd name="T28" fmla="*/ 1838 w 1902"/>
              <a:gd name="T29" fmla="*/ 78 h 244"/>
              <a:gd name="T30" fmla="*/ 1844 w 1902"/>
              <a:gd name="T31" fmla="*/ 76 h 244"/>
              <a:gd name="T32" fmla="*/ 1862 w 1902"/>
              <a:gd name="T33" fmla="*/ 70 h 244"/>
              <a:gd name="T34" fmla="*/ 1882 w 1902"/>
              <a:gd name="T35" fmla="*/ 54 h 244"/>
              <a:gd name="T36" fmla="*/ 1902 w 1902"/>
              <a:gd name="T37" fmla="*/ 34 h 244"/>
              <a:gd name="T38" fmla="*/ 1900 w 1902"/>
              <a:gd name="T39" fmla="*/ 30 h 244"/>
              <a:gd name="T40" fmla="*/ 1818 w 1902"/>
              <a:gd name="T41" fmla="*/ 20 h 244"/>
              <a:gd name="T42" fmla="*/ 1656 w 1902"/>
              <a:gd name="T43" fmla="*/ 8 h 244"/>
              <a:gd name="T44" fmla="*/ 1494 w 1902"/>
              <a:gd name="T45" fmla="*/ 2 h 244"/>
              <a:gd name="T46" fmla="*/ 1332 w 1902"/>
              <a:gd name="T47" fmla="*/ 0 h 244"/>
              <a:gd name="T48" fmla="*/ 1170 w 1902"/>
              <a:gd name="T49" fmla="*/ 6 h 244"/>
              <a:gd name="T50" fmla="*/ 1008 w 1902"/>
              <a:gd name="T51" fmla="*/ 16 h 244"/>
              <a:gd name="T52" fmla="*/ 846 w 1902"/>
              <a:gd name="T53" fmla="*/ 32 h 244"/>
              <a:gd name="T54" fmla="*/ 684 w 1902"/>
              <a:gd name="T55" fmla="*/ 54 h 244"/>
              <a:gd name="T56" fmla="*/ 604 w 1902"/>
              <a:gd name="T57" fmla="*/ 66 h 244"/>
              <a:gd name="T58" fmla="*/ 396 w 1902"/>
              <a:gd name="T59" fmla="*/ 106 h 244"/>
              <a:gd name="T60" fmla="*/ 256 w 1902"/>
              <a:gd name="T61" fmla="*/ 138 h 244"/>
              <a:gd name="T62" fmla="*/ 120 w 1902"/>
              <a:gd name="T63" fmla="*/ 178 h 244"/>
              <a:gd name="T64" fmla="*/ 52 w 1902"/>
              <a:gd name="T65" fmla="*/ 200 h 244"/>
              <a:gd name="T66" fmla="*/ 40 w 1902"/>
              <a:gd name="T67" fmla="*/ 206 h 244"/>
              <a:gd name="T68" fmla="*/ 16 w 1902"/>
              <a:gd name="T69" fmla="*/ 222 h 244"/>
              <a:gd name="T70" fmla="*/ 6 w 1902"/>
              <a:gd name="T71" fmla="*/ 232 h 244"/>
              <a:gd name="T72" fmla="*/ 0 w 1902"/>
              <a:gd name="T73" fmla="*/ 244 h 244"/>
              <a:gd name="T74" fmla="*/ 14 w 1902"/>
              <a:gd name="T75"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2" h="244">
                <a:moveTo>
                  <a:pt x="14" y="242"/>
                </a:moveTo>
                <a:lnTo>
                  <a:pt x="14" y="242"/>
                </a:lnTo>
                <a:lnTo>
                  <a:pt x="16" y="242"/>
                </a:lnTo>
                <a:lnTo>
                  <a:pt x="16" y="242"/>
                </a:lnTo>
                <a:lnTo>
                  <a:pt x="44" y="232"/>
                </a:lnTo>
                <a:lnTo>
                  <a:pt x="44" y="232"/>
                </a:lnTo>
                <a:lnTo>
                  <a:pt x="96" y="216"/>
                </a:lnTo>
                <a:lnTo>
                  <a:pt x="148" y="202"/>
                </a:lnTo>
                <a:lnTo>
                  <a:pt x="148" y="202"/>
                </a:lnTo>
                <a:lnTo>
                  <a:pt x="242" y="176"/>
                </a:lnTo>
                <a:lnTo>
                  <a:pt x="340" y="154"/>
                </a:lnTo>
                <a:lnTo>
                  <a:pt x="436" y="134"/>
                </a:lnTo>
                <a:lnTo>
                  <a:pt x="534" y="116"/>
                </a:lnTo>
                <a:lnTo>
                  <a:pt x="534" y="116"/>
                </a:lnTo>
                <a:lnTo>
                  <a:pt x="614" y="104"/>
                </a:lnTo>
                <a:lnTo>
                  <a:pt x="694" y="92"/>
                </a:lnTo>
                <a:lnTo>
                  <a:pt x="776" y="80"/>
                </a:lnTo>
                <a:lnTo>
                  <a:pt x="858" y="72"/>
                </a:lnTo>
                <a:lnTo>
                  <a:pt x="938" y="64"/>
                </a:lnTo>
                <a:lnTo>
                  <a:pt x="1020" y="58"/>
                </a:lnTo>
                <a:lnTo>
                  <a:pt x="1102" y="54"/>
                </a:lnTo>
                <a:lnTo>
                  <a:pt x="1184" y="50"/>
                </a:lnTo>
                <a:lnTo>
                  <a:pt x="1266" y="48"/>
                </a:lnTo>
                <a:lnTo>
                  <a:pt x="1348" y="48"/>
                </a:lnTo>
                <a:lnTo>
                  <a:pt x="1430" y="50"/>
                </a:lnTo>
                <a:lnTo>
                  <a:pt x="1512" y="52"/>
                </a:lnTo>
                <a:lnTo>
                  <a:pt x="1594" y="56"/>
                </a:lnTo>
                <a:lnTo>
                  <a:pt x="1676" y="62"/>
                </a:lnTo>
                <a:lnTo>
                  <a:pt x="1756" y="68"/>
                </a:lnTo>
                <a:lnTo>
                  <a:pt x="1838" y="78"/>
                </a:lnTo>
                <a:lnTo>
                  <a:pt x="1838" y="78"/>
                </a:lnTo>
                <a:lnTo>
                  <a:pt x="1844" y="76"/>
                </a:lnTo>
                <a:lnTo>
                  <a:pt x="1850" y="76"/>
                </a:lnTo>
                <a:lnTo>
                  <a:pt x="1862" y="70"/>
                </a:lnTo>
                <a:lnTo>
                  <a:pt x="1882" y="54"/>
                </a:lnTo>
                <a:lnTo>
                  <a:pt x="1882" y="54"/>
                </a:lnTo>
                <a:lnTo>
                  <a:pt x="1896" y="42"/>
                </a:lnTo>
                <a:lnTo>
                  <a:pt x="1902" y="34"/>
                </a:lnTo>
                <a:lnTo>
                  <a:pt x="1902" y="30"/>
                </a:lnTo>
                <a:lnTo>
                  <a:pt x="1900" y="30"/>
                </a:lnTo>
                <a:lnTo>
                  <a:pt x="1900" y="30"/>
                </a:lnTo>
                <a:lnTo>
                  <a:pt x="1818" y="20"/>
                </a:lnTo>
                <a:lnTo>
                  <a:pt x="1738" y="14"/>
                </a:lnTo>
                <a:lnTo>
                  <a:pt x="1656" y="8"/>
                </a:lnTo>
                <a:lnTo>
                  <a:pt x="1576" y="4"/>
                </a:lnTo>
                <a:lnTo>
                  <a:pt x="1494" y="2"/>
                </a:lnTo>
                <a:lnTo>
                  <a:pt x="1412" y="0"/>
                </a:lnTo>
                <a:lnTo>
                  <a:pt x="1332" y="0"/>
                </a:lnTo>
                <a:lnTo>
                  <a:pt x="1250" y="2"/>
                </a:lnTo>
                <a:lnTo>
                  <a:pt x="1170" y="6"/>
                </a:lnTo>
                <a:lnTo>
                  <a:pt x="1088" y="10"/>
                </a:lnTo>
                <a:lnTo>
                  <a:pt x="1008" y="16"/>
                </a:lnTo>
                <a:lnTo>
                  <a:pt x="926" y="24"/>
                </a:lnTo>
                <a:lnTo>
                  <a:pt x="846" y="32"/>
                </a:lnTo>
                <a:lnTo>
                  <a:pt x="766" y="42"/>
                </a:lnTo>
                <a:lnTo>
                  <a:pt x="684" y="54"/>
                </a:lnTo>
                <a:lnTo>
                  <a:pt x="604" y="66"/>
                </a:lnTo>
                <a:lnTo>
                  <a:pt x="604" y="66"/>
                </a:lnTo>
                <a:lnTo>
                  <a:pt x="466" y="92"/>
                </a:lnTo>
                <a:lnTo>
                  <a:pt x="396" y="106"/>
                </a:lnTo>
                <a:lnTo>
                  <a:pt x="326" y="122"/>
                </a:lnTo>
                <a:lnTo>
                  <a:pt x="256" y="138"/>
                </a:lnTo>
                <a:lnTo>
                  <a:pt x="188" y="156"/>
                </a:lnTo>
                <a:lnTo>
                  <a:pt x="120" y="178"/>
                </a:lnTo>
                <a:lnTo>
                  <a:pt x="52" y="200"/>
                </a:lnTo>
                <a:lnTo>
                  <a:pt x="52" y="200"/>
                </a:lnTo>
                <a:lnTo>
                  <a:pt x="52" y="200"/>
                </a:lnTo>
                <a:lnTo>
                  <a:pt x="40" y="206"/>
                </a:lnTo>
                <a:lnTo>
                  <a:pt x="28" y="214"/>
                </a:lnTo>
                <a:lnTo>
                  <a:pt x="16" y="222"/>
                </a:lnTo>
                <a:lnTo>
                  <a:pt x="6" y="232"/>
                </a:lnTo>
                <a:lnTo>
                  <a:pt x="6" y="232"/>
                </a:lnTo>
                <a:lnTo>
                  <a:pt x="2" y="240"/>
                </a:lnTo>
                <a:lnTo>
                  <a:pt x="0" y="244"/>
                </a:lnTo>
                <a:lnTo>
                  <a:pt x="6" y="244"/>
                </a:lnTo>
                <a:lnTo>
                  <a:pt x="14" y="242"/>
                </a:lnTo>
                <a:lnTo>
                  <a:pt x="14" y="2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e 58"/>
          <p:cNvGrpSpPr/>
          <p:nvPr userDrawn="1"/>
        </p:nvGrpSpPr>
        <p:grpSpPr>
          <a:xfrm>
            <a:off x="7164288" y="0"/>
            <a:ext cx="1979712" cy="1517704"/>
            <a:chOff x="7164288" y="0"/>
            <a:chExt cx="1979712" cy="1517704"/>
          </a:xfrm>
        </p:grpSpPr>
        <p:grpSp>
          <p:nvGrpSpPr>
            <p:cNvPr id="53" name="Groupe 52"/>
            <p:cNvGrpSpPr/>
            <p:nvPr userDrawn="1"/>
          </p:nvGrpSpPr>
          <p:grpSpPr>
            <a:xfrm>
              <a:off x="7232054" y="0"/>
              <a:ext cx="1911946" cy="1433960"/>
              <a:chOff x="-36512" y="-27384"/>
              <a:chExt cx="9217024" cy="6912768"/>
            </a:xfrm>
          </p:grpSpPr>
          <p:pic>
            <p:nvPicPr>
              <p:cNvPr id="5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 y="-27384"/>
                <a:ext cx="9217024" cy="69127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5" name="Freeform 10"/>
              <p:cNvSpPr>
                <a:spLocks/>
              </p:cNvSpPr>
              <p:nvPr userDrawn="1"/>
            </p:nvSpPr>
            <p:spPr bwMode="auto">
              <a:xfrm>
                <a:off x="1462086" y="6087666"/>
                <a:ext cx="3200400" cy="495300"/>
              </a:xfrm>
              <a:custGeom>
                <a:avLst/>
                <a:gdLst>
                  <a:gd name="T0" fmla="*/ 0 w 2016"/>
                  <a:gd name="T1" fmla="*/ 72 h 312"/>
                  <a:gd name="T2" fmla="*/ 0 w 2016"/>
                  <a:gd name="T3" fmla="*/ 72 h 312"/>
                  <a:gd name="T4" fmla="*/ 38 w 2016"/>
                  <a:gd name="T5" fmla="*/ 68 h 312"/>
                  <a:gd name="T6" fmla="*/ 84 w 2016"/>
                  <a:gd name="T7" fmla="*/ 64 h 312"/>
                  <a:gd name="T8" fmla="*/ 148 w 2016"/>
                  <a:gd name="T9" fmla="*/ 62 h 312"/>
                  <a:gd name="T10" fmla="*/ 226 w 2016"/>
                  <a:gd name="T11" fmla="*/ 60 h 312"/>
                  <a:gd name="T12" fmla="*/ 322 w 2016"/>
                  <a:gd name="T13" fmla="*/ 58 h 312"/>
                  <a:gd name="T14" fmla="*/ 434 w 2016"/>
                  <a:gd name="T15" fmla="*/ 60 h 312"/>
                  <a:gd name="T16" fmla="*/ 558 w 2016"/>
                  <a:gd name="T17" fmla="*/ 66 h 312"/>
                  <a:gd name="T18" fmla="*/ 698 w 2016"/>
                  <a:gd name="T19" fmla="*/ 74 h 312"/>
                  <a:gd name="T20" fmla="*/ 852 w 2016"/>
                  <a:gd name="T21" fmla="*/ 88 h 312"/>
                  <a:gd name="T22" fmla="*/ 1018 w 2016"/>
                  <a:gd name="T23" fmla="*/ 106 h 312"/>
                  <a:gd name="T24" fmla="*/ 1106 w 2016"/>
                  <a:gd name="T25" fmla="*/ 118 h 312"/>
                  <a:gd name="T26" fmla="*/ 1196 w 2016"/>
                  <a:gd name="T27" fmla="*/ 132 h 312"/>
                  <a:gd name="T28" fmla="*/ 1288 w 2016"/>
                  <a:gd name="T29" fmla="*/ 148 h 312"/>
                  <a:gd name="T30" fmla="*/ 1386 w 2016"/>
                  <a:gd name="T31" fmla="*/ 164 h 312"/>
                  <a:gd name="T32" fmla="*/ 1484 w 2016"/>
                  <a:gd name="T33" fmla="*/ 184 h 312"/>
                  <a:gd name="T34" fmla="*/ 1586 w 2016"/>
                  <a:gd name="T35" fmla="*/ 204 h 312"/>
                  <a:gd name="T36" fmla="*/ 1690 w 2016"/>
                  <a:gd name="T37" fmla="*/ 228 h 312"/>
                  <a:gd name="T38" fmla="*/ 1796 w 2016"/>
                  <a:gd name="T39" fmla="*/ 254 h 312"/>
                  <a:gd name="T40" fmla="*/ 1906 w 2016"/>
                  <a:gd name="T41" fmla="*/ 280 h 312"/>
                  <a:gd name="T42" fmla="*/ 2016 w 2016"/>
                  <a:gd name="T43" fmla="*/ 312 h 312"/>
                  <a:gd name="T44" fmla="*/ 2016 w 2016"/>
                  <a:gd name="T45" fmla="*/ 312 h 312"/>
                  <a:gd name="T46" fmla="*/ 1970 w 2016"/>
                  <a:gd name="T47" fmla="*/ 290 h 312"/>
                  <a:gd name="T48" fmla="*/ 1916 w 2016"/>
                  <a:gd name="T49" fmla="*/ 268 h 312"/>
                  <a:gd name="T50" fmla="*/ 1840 w 2016"/>
                  <a:gd name="T51" fmla="*/ 238 h 312"/>
                  <a:gd name="T52" fmla="*/ 1748 w 2016"/>
                  <a:gd name="T53" fmla="*/ 204 h 312"/>
                  <a:gd name="T54" fmla="*/ 1638 w 2016"/>
                  <a:gd name="T55" fmla="*/ 168 h 312"/>
                  <a:gd name="T56" fmla="*/ 1514 w 2016"/>
                  <a:gd name="T57" fmla="*/ 132 h 312"/>
                  <a:gd name="T58" fmla="*/ 1448 w 2016"/>
                  <a:gd name="T59" fmla="*/ 114 h 312"/>
                  <a:gd name="T60" fmla="*/ 1378 w 2016"/>
                  <a:gd name="T61" fmla="*/ 96 h 312"/>
                  <a:gd name="T62" fmla="*/ 1304 w 2016"/>
                  <a:gd name="T63" fmla="*/ 80 h 312"/>
                  <a:gd name="T64" fmla="*/ 1230 w 2016"/>
                  <a:gd name="T65" fmla="*/ 64 h 312"/>
                  <a:gd name="T66" fmla="*/ 1152 w 2016"/>
                  <a:gd name="T67" fmla="*/ 50 h 312"/>
                  <a:gd name="T68" fmla="*/ 1072 w 2016"/>
                  <a:gd name="T69" fmla="*/ 36 h 312"/>
                  <a:gd name="T70" fmla="*/ 988 w 2016"/>
                  <a:gd name="T71" fmla="*/ 24 h 312"/>
                  <a:gd name="T72" fmla="*/ 904 w 2016"/>
                  <a:gd name="T73" fmla="*/ 16 h 312"/>
                  <a:gd name="T74" fmla="*/ 818 w 2016"/>
                  <a:gd name="T75" fmla="*/ 8 h 312"/>
                  <a:gd name="T76" fmla="*/ 730 w 2016"/>
                  <a:gd name="T77" fmla="*/ 2 h 312"/>
                  <a:gd name="T78" fmla="*/ 642 w 2016"/>
                  <a:gd name="T79" fmla="*/ 0 h 312"/>
                  <a:gd name="T80" fmla="*/ 552 w 2016"/>
                  <a:gd name="T81" fmla="*/ 0 h 312"/>
                  <a:gd name="T82" fmla="*/ 462 w 2016"/>
                  <a:gd name="T83" fmla="*/ 2 h 312"/>
                  <a:gd name="T84" fmla="*/ 370 w 2016"/>
                  <a:gd name="T85" fmla="*/ 10 h 312"/>
                  <a:gd name="T86" fmla="*/ 278 w 2016"/>
                  <a:gd name="T87" fmla="*/ 18 h 312"/>
                  <a:gd name="T88" fmla="*/ 186 w 2016"/>
                  <a:gd name="T89" fmla="*/ 32 h 312"/>
                  <a:gd name="T90" fmla="*/ 94 w 2016"/>
                  <a:gd name="T91" fmla="*/ 50 h 312"/>
                  <a:gd name="T92" fmla="*/ 0 w 2016"/>
                  <a:gd name="T93" fmla="*/ 72 h 312"/>
                  <a:gd name="T94" fmla="*/ 0 w 2016"/>
                  <a:gd name="T95" fmla="*/ 7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16" h="312">
                    <a:moveTo>
                      <a:pt x="0" y="72"/>
                    </a:moveTo>
                    <a:lnTo>
                      <a:pt x="0" y="72"/>
                    </a:lnTo>
                    <a:lnTo>
                      <a:pt x="38" y="68"/>
                    </a:lnTo>
                    <a:lnTo>
                      <a:pt x="84" y="64"/>
                    </a:lnTo>
                    <a:lnTo>
                      <a:pt x="148" y="62"/>
                    </a:lnTo>
                    <a:lnTo>
                      <a:pt x="226" y="60"/>
                    </a:lnTo>
                    <a:lnTo>
                      <a:pt x="322" y="58"/>
                    </a:lnTo>
                    <a:lnTo>
                      <a:pt x="434" y="60"/>
                    </a:lnTo>
                    <a:lnTo>
                      <a:pt x="558" y="66"/>
                    </a:lnTo>
                    <a:lnTo>
                      <a:pt x="698" y="74"/>
                    </a:lnTo>
                    <a:lnTo>
                      <a:pt x="852" y="88"/>
                    </a:lnTo>
                    <a:lnTo>
                      <a:pt x="1018" y="106"/>
                    </a:lnTo>
                    <a:lnTo>
                      <a:pt x="1106" y="118"/>
                    </a:lnTo>
                    <a:lnTo>
                      <a:pt x="1196" y="132"/>
                    </a:lnTo>
                    <a:lnTo>
                      <a:pt x="1288" y="148"/>
                    </a:lnTo>
                    <a:lnTo>
                      <a:pt x="1386" y="164"/>
                    </a:lnTo>
                    <a:lnTo>
                      <a:pt x="1484" y="184"/>
                    </a:lnTo>
                    <a:lnTo>
                      <a:pt x="1586" y="204"/>
                    </a:lnTo>
                    <a:lnTo>
                      <a:pt x="1690" y="228"/>
                    </a:lnTo>
                    <a:lnTo>
                      <a:pt x="1796" y="254"/>
                    </a:lnTo>
                    <a:lnTo>
                      <a:pt x="1906" y="280"/>
                    </a:lnTo>
                    <a:lnTo>
                      <a:pt x="2016" y="312"/>
                    </a:lnTo>
                    <a:lnTo>
                      <a:pt x="2016" y="312"/>
                    </a:lnTo>
                    <a:lnTo>
                      <a:pt x="1970" y="290"/>
                    </a:lnTo>
                    <a:lnTo>
                      <a:pt x="1916" y="268"/>
                    </a:lnTo>
                    <a:lnTo>
                      <a:pt x="1840" y="238"/>
                    </a:lnTo>
                    <a:lnTo>
                      <a:pt x="1748" y="204"/>
                    </a:lnTo>
                    <a:lnTo>
                      <a:pt x="1638" y="168"/>
                    </a:lnTo>
                    <a:lnTo>
                      <a:pt x="1514" y="132"/>
                    </a:lnTo>
                    <a:lnTo>
                      <a:pt x="1448" y="114"/>
                    </a:lnTo>
                    <a:lnTo>
                      <a:pt x="1378" y="96"/>
                    </a:lnTo>
                    <a:lnTo>
                      <a:pt x="1304" y="80"/>
                    </a:lnTo>
                    <a:lnTo>
                      <a:pt x="1230" y="64"/>
                    </a:lnTo>
                    <a:lnTo>
                      <a:pt x="1152" y="50"/>
                    </a:lnTo>
                    <a:lnTo>
                      <a:pt x="1072" y="36"/>
                    </a:lnTo>
                    <a:lnTo>
                      <a:pt x="988" y="24"/>
                    </a:lnTo>
                    <a:lnTo>
                      <a:pt x="904" y="16"/>
                    </a:lnTo>
                    <a:lnTo>
                      <a:pt x="818" y="8"/>
                    </a:lnTo>
                    <a:lnTo>
                      <a:pt x="730" y="2"/>
                    </a:lnTo>
                    <a:lnTo>
                      <a:pt x="642" y="0"/>
                    </a:lnTo>
                    <a:lnTo>
                      <a:pt x="552" y="0"/>
                    </a:lnTo>
                    <a:lnTo>
                      <a:pt x="462" y="2"/>
                    </a:lnTo>
                    <a:lnTo>
                      <a:pt x="370" y="10"/>
                    </a:lnTo>
                    <a:lnTo>
                      <a:pt x="278" y="18"/>
                    </a:lnTo>
                    <a:lnTo>
                      <a:pt x="186" y="32"/>
                    </a:lnTo>
                    <a:lnTo>
                      <a:pt x="94" y="50"/>
                    </a:lnTo>
                    <a:lnTo>
                      <a:pt x="0" y="72"/>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Rectangle 56"/>
            <p:cNvSpPr/>
            <p:nvPr userDrawn="1"/>
          </p:nvSpPr>
          <p:spPr>
            <a:xfrm>
              <a:off x="7164288" y="1412960"/>
              <a:ext cx="1979712" cy="104744"/>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7164288" y="1"/>
              <a:ext cx="144016" cy="1433960"/>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Espace réservé du numéro de diapositive 5"/>
          <p:cNvSpPr>
            <a:spLocks noGrp="1"/>
          </p:cNvSpPr>
          <p:nvPr>
            <p:ph type="sldNum" sz="quarter" idx="12"/>
          </p:nvPr>
        </p:nvSpPr>
        <p:spPr>
          <a:xfrm rot="20280000">
            <a:off x="6553199" y="775364"/>
            <a:ext cx="2133600" cy="365125"/>
          </a:xfrm>
        </p:spPr>
        <p:txBody>
          <a:bodyPr/>
          <a:lstStyle>
            <a:lvl1pPr>
              <a:defRPr sz="4000" b="1">
                <a:solidFill>
                  <a:schemeClr val="bg1"/>
                </a:solidFill>
                <a:latin typeface="Amandine" pitchFamily="2" charset="0"/>
              </a:defRPr>
            </a:lvl1pPr>
          </a:lstStyle>
          <a:p>
            <a:fld id="{F106C8E1-4F84-4AA2-A380-243353856F1A}" type="slidenum">
              <a:rPr lang="en-US" smtClean="0"/>
              <a:pPr/>
              <a:t>‹#›</a:t>
            </a:fld>
            <a:endParaRPr lang="en-US"/>
          </a:p>
        </p:txBody>
      </p:sp>
    </p:spTree>
    <p:extLst>
      <p:ext uri="{BB962C8B-B14F-4D97-AF65-F5344CB8AC3E}">
        <p14:creationId xmlns:p14="http://schemas.microsoft.com/office/powerpoint/2010/main" val="224518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56" name="Rectangle 55"/>
          <p:cNvSpPr/>
          <p:nvPr userDrawn="1"/>
        </p:nvSpPr>
        <p:spPr>
          <a:xfrm>
            <a:off x="0" y="-74"/>
            <a:ext cx="9144000" cy="6858074"/>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hasCustomPrompt="1"/>
          </p:nvPr>
        </p:nvSpPr>
        <p:spPr>
          <a:xfrm>
            <a:off x="457200" y="274638"/>
            <a:ext cx="6275040" cy="1143000"/>
          </a:xfrm>
        </p:spPr>
        <p:txBody>
          <a:bodyPr>
            <a:noAutofit/>
          </a:bodyPr>
          <a:lstStyle>
            <a:lvl1pPr>
              <a:defRPr sz="3600">
                <a:solidFill>
                  <a:schemeClr val="bg1"/>
                </a:solidFill>
                <a:effectLst>
                  <a:outerShdw blurRad="38100" dist="38100" dir="2700000" algn="tl">
                    <a:srgbClr val="000000">
                      <a:alpha val="43137"/>
                    </a:srgbClr>
                  </a:outerShdw>
                </a:effectLst>
                <a:latin typeface="Amandine" pitchFamily="2" charset="0"/>
              </a:defRPr>
            </a:lvl1pPr>
          </a:lstStyle>
          <a:p>
            <a:r>
              <a:rPr lang="en-US"/>
              <a:t>Click to edit Master title style</a:t>
            </a:r>
          </a:p>
        </p:txBody>
      </p:sp>
      <p:sp>
        <p:nvSpPr>
          <p:cNvPr id="4" name="Espace réservé de la date 3"/>
          <p:cNvSpPr>
            <a:spLocks noGrp="1"/>
          </p:cNvSpPr>
          <p:nvPr>
            <p:ph type="dt" sz="half" idx="10"/>
          </p:nvPr>
        </p:nvSpPr>
        <p:spPr/>
        <p:txBody>
          <a:bodyPr/>
          <a:lstStyle>
            <a:lvl1pPr>
              <a:defRPr sz="1400">
                <a:solidFill>
                  <a:schemeClr val="bg1"/>
                </a:solidFill>
                <a:effectLst>
                  <a:outerShdw blurRad="38100" dist="38100" dir="2700000" algn="tl">
                    <a:srgbClr val="000000">
                      <a:alpha val="43137"/>
                    </a:srgbClr>
                  </a:outerShdw>
                </a:effectLst>
                <a:latin typeface="Amandine" pitchFamily="2" charset="0"/>
              </a:defRPr>
            </a:lvl1pPr>
          </a:lstStyle>
          <a:p>
            <a:fld id="{7E6E91AE-AF81-4277-A405-CF7BE9775EE7}" type="datetime1">
              <a:rPr lang="en-US" smtClean="0"/>
              <a:pPr/>
              <a:t>2/15/2022</a:t>
            </a:fld>
            <a:endParaRPr lang="en-US"/>
          </a:p>
        </p:txBody>
      </p:sp>
      <p:sp>
        <p:nvSpPr>
          <p:cNvPr id="5" name="Espace réservé du pied de page 4"/>
          <p:cNvSpPr>
            <a:spLocks noGrp="1"/>
          </p:cNvSpPr>
          <p:nvPr>
            <p:ph type="ftr" sz="quarter" idx="11"/>
          </p:nvPr>
        </p:nvSpPr>
        <p:spPr/>
        <p:txBody>
          <a:bodyPr/>
          <a:lstStyle>
            <a:lvl1pPr>
              <a:defRPr sz="1400">
                <a:solidFill>
                  <a:schemeClr val="bg1"/>
                </a:solidFill>
                <a:effectLst>
                  <a:outerShdw blurRad="38100" dist="38100" dir="2700000" algn="tl">
                    <a:srgbClr val="000000">
                      <a:alpha val="43137"/>
                    </a:srgbClr>
                  </a:outerShdw>
                </a:effectLst>
                <a:latin typeface="Amandine" pitchFamily="2" charset="0"/>
              </a:defRPr>
            </a:lvl1pPr>
          </a:lstStyle>
          <a:p>
            <a:endParaRPr lang="en-US"/>
          </a:p>
        </p:txBody>
      </p:sp>
      <p:grpSp>
        <p:nvGrpSpPr>
          <p:cNvPr id="7" name="Groupe 6"/>
          <p:cNvGrpSpPr/>
          <p:nvPr userDrawn="1"/>
        </p:nvGrpSpPr>
        <p:grpSpPr>
          <a:xfrm>
            <a:off x="7452320" y="5340331"/>
            <a:ext cx="1479216" cy="1452563"/>
            <a:chOff x="5821362" y="4252516"/>
            <a:chExt cx="2114550" cy="2076450"/>
          </a:xfrm>
        </p:grpSpPr>
        <p:sp>
          <p:nvSpPr>
            <p:cNvPr id="8" name="Freeform 11"/>
            <p:cNvSpPr>
              <a:spLocks/>
            </p:cNvSpPr>
            <p:nvPr userDrawn="1"/>
          </p:nvSpPr>
          <p:spPr bwMode="auto">
            <a:xfrm>
              <a:off x="6094412" y="4443016"/>
              <a:ext cx="1841500" cy="1885950"/>
            </a:xfrm>
            <a:custGeom>
              <a:avLst/>
              <a:gdLst>
                <a:gd name="T0" fmla="*/ 1160 w 1160"/>
                <a:gd name="T1" fmla="*/ 858 h 1188"/>
                <a:gd name="T2" fmla="*/ 1150 w 1160"/>
                <a:gd name="T3" fmla="*/ 922 h 1188"/>
                <a:gd name="T4" fmla="*/ 1112 w 1160"/>
                <a:gd name="T5" fmla="*/ 990 h 1188"/>
                <a:gd name="T6" fmla="*/ 1024 w 1160"/>
                <a:gd name="T7" fmla="*/ 1060 h 1188"/>
                <a:gd name="T8" fmla="*/ 864 w 1160"/>
                <a:gd name="T9" fmla="*/ 1124 h 1188"/>
                <a:gd name="T10" fmla="*/ 710 w 1160"/>
                <a:gd name="T11" fmla="*/ 1162 h 1188"/>
                <a:gd name="T12" fmla="*/ 496 w 1160"/>
                <a:gd name="T13" fmla="*/ 1188 h 1188"/>
                <a:gd name="T14" fmla="*/ 364 w 1160"/>
                <a:gd name="T15" fmla="*/ 1178 h 1188"/>
                <a:gd name="T16" fmla="*/ 284 w 1160"/>
                <a:gd name="T17" fmla="*/ 1144 h 1188"/>
                <a:gd name="T18" fmla="*/ 204 w 1160"/>
                <a:gd name="T19" fmla="*/ 1096 h 1188"/>
                <a:gd name="T20" fmla="*/ 128 w 1160"/>
                <a:gd name="T21" fmla="*/ 1076 h 1188"/>
                <a:gd name="T22" fmla="*/ 98 w 1160"/>
                <a:gd name="T23" fmla="*/ 1072 h 1188"/>
                <a:gd name="T24" fmla="*/ 64 w 1160"/>
                <a:gd name="T25" fmla="*/ 1058 h 1188"/>
                <a:gd name="T26" fmla="*/ 40 w 1160"/>
                <a:gd name="T27" fmla="*/ 1034 h 1188"/>
                <a:gd name="T28" fmla="*/ 18 w 1160"/>
                <a:gd name="T29" fmla="*/ 968 h 1188"/>
                <a:gd name="T30" fmla="*/ 16 w 1160"/>
                <a:gd name="T31" fmla="*/ 894 h 1188"/>
                <a:gd name="T32" fmla="*/ 18 w 1160"/>
                <a:gd name="T33" fmla="*/ 808 h 1188"/>
                <a:gd name="T34" fmla="*/ 12 w 1160"/>
                <a:gd name="T35" fmla="*/ 780 h 1188"/>
                <a:gd name="T36" fmla="*/ 0 w 1160"/>
                <a:gd name="T37" fmla="*/ 740 h 1188"/>
                <a:gd name="T38" fmla="*/ 4 w 1160"/>
                <a:gd name="T39" fmla="*/ 624 h 1188"/>
                <a:gd name="T40" fmla="*/ 36 w 1160"/>
                <a:gd name="T41" fmla="*/ 430 h 1188"/>
                <a:gd name="T42" fmla="*/ 46 w 1160"/>
                <a:gd name="T43" fmla="*/ 324 h 1188"/>
                <a:gd name="T44" fmla="*/ 40 w 1160"/>
                <a:gd name="T45" fmla="*/ 242 h 1188"/>
                <a:gd name="T46" fmla="*/ 50 w 1160"/>
                <a:gd name="T47" fmla="*/ 178 h 1188"/>
                <a:gd name="T48" fmla="*/ 72 w 1160"/>
                <a:gd name="T49" fmla="*/ 130 h 1188"/>
                <a:gd name="T50" fmla="*/ 104 w 1160"/>
                <a:gd name="T51" fmla="*/ 96 h 1188"/>
                <a:gd name="T52" fmla="*/ 166 w 1160"/>
                <a:gd name="T53" fmla="*/ 62 h 1188"/>
                <a:gd name="T54" fmla="*/ 240 w 1160"/>
                <a:gd name="T55" fmla="*/ 48 h 1188"/>
                <a:gd name="T56" fmla="*/ 288 w 1160"/>
                <a:gd name="T57" fmla="*/ 48 h 1188"/>
                <a:gd name="T58" fmla="*/ 384 w 1160"/>
                <a:gd name="T59" fmla="*/ 16 h 1188"/>
                <a:gd name="T60" fmla="*/ 414 w 1160"/>
                <a:gd name="T61" fmla="*/ 10 h 1188"/>
                <a:gd name="T62" fmla="*/ 568 w 1160"/>
                <a:gd name="T63" fmla="*/ 16 h 1188"/>
                <a:gd name="T64" fmla="*/ 722 w 1160"/>
                <a:gd name="T65" fmla="*/ 26 h 1188"/>
                <a:gd name="T66" fmla="*/ 742 w 1160"/>
                <a:gd name="T67" fmla="*/ 20 h 1188"/>
                <a:gd name="T68" fmla="*/ 778 w 1160"/>
                <a:gd name="T69" fmla="*/ 0 h 1188"/>
                <a:gd name="T70" fmla="*/ 812 w 1160"/>
                <a:gd name="T71" fmla="*/ 0 h 1188"/>
                <a:gd name="T72" fmla="*/ 856 w 1160"/>
                <a:gd name="T73" fmla="*/ 20 h 1188"/>
                <a:gd name="T74" fmla="*/ 912 w 1160"/>
                <a:gd name="T75" fmla="*/ 70 h 1188"/>
                <a:gd name="T76" fmla="*/ 950 w 1160"/>
                <a:gd name="T77" fmla="*/ 118 h 1188"/>
                <a:gd name="T78" fmla="*/ 992 w 1160"/>
                <a:gd name="T79" fmla="*/ 202 h 1188"/>
                <a:gd name="T80" fmla="*/ 1018 w 1160"/>
                <a:gd name="T81" fmla="*/ 286 h 1188"/>
                <a:gd name="T82" fmla="*/ 1036 w 1160"/>
                <a:gd name="T83" fmla="*/ 412 h 1188"/>
                <a:gd name="T84" fmla="*/ 1040 w 1160"/>
                <a:gd name="T85" fmla="*/ 412 h 1188"/>
                <a:gd name="T86" fmla="*/ 1062 w 1160"/>
                <a:gd name="T87" fmla="*/ 462 h 1188"/>
                <a:gd name="T88" fmla="*/ 1142 w 1160"/>
                <a:gd name="T89" fmla="*/ 752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0" h="1188">
                  <a:moveTo>
                    <a:pt x="1158" y="820"/>
                  </a:moveTo>
                  <a:lnTo>
                    <a:pt x="1158" y="820"/>
                  </a:lnTo>
                  <a:lnTo>
                    <a:pt x="1160" y="858"/>
                  </a:lnTo>
                  <a:lnTo>
                    <a:pt x="1158" y="878"/>
                  </a:lnTo>
                  <a:lnTo>
                    <a:pt x="1156" y="900"/>
                  </a:lnTo>
                  <a:lnTo>
                    <a:pt x="1150" y="922"/>
                  </a:lnTo>
                  <a:lnTo>
                    <a:pt x="1142" y="944"/>
                  </a:lnTo>
                  <a:lnTo>
                    <a:pt x="1130" y="968"/>
                  </a:lnTo>
                  <a:lnTo>
                    <a:pt x="1112" y="990"/>
                  </a:lnTo>
                  <a:lnTo>
                    <a:pt x="1090" y="1014"/>
                  </a:lnTo>
                  <a:lnTo>
                    <a:pt x="1060" y="1038"/>
                  </a:lnTo>
                  <a:lnTo>
                    <a:pt x="1024" y="1060"/>
                  </a:lnTo>
                  <a:lnTo>
                    <a:pt x="980" y="1082"/>
                  </a:lnTo>
                  <a:lnTo>
                    <a:pt x="926" y="1104"/>
                  </a:lnTo>
                  <a:lnTo>
                    <a:pt x="864" y="1124"/>
                  </a:lnTo>
                  <a:lnTo>
                    <a:pt x="792" y="1144"/>
                  </a:lnTo>
                  <a:lnTo>
                    <a:pt x="710" y="1162"/>
                  </a:lnTo>
                  <a:lnTo>
                    <a:pt x="710" y="1162"/>
                  </a:lnTo>
                  <a:lnTo>
                    <a:pt x="628" y="1176"/>
                  </a:lnTo>
                  <a:lnTo>
                    <a:pt x="556" y="1184"/>
                  </a:lnTo>
                  <a:lnTo>
                    <a:pt x="496" y="1188"/>
                  </a:lnTo>
                  <a:lnTo>
                    <a:pt x="444" y="1188"/>
                  </a:lnTo>
                  <a:lnTo>
                    <a:pt x="400" y="1184"/>
                  </a:lnTo>
                  <a:lnTo>
                    <a:pt x="364" y="1178"/>
                  </a:lnTo>
                  <a:lnTo>
                    <a:pt x="332" y="1168"/>
                  </a:lnTo>
                  <a:lnTo>
                    <a:pt x="306" y="1156"/>
                  </a:lnTo>
                  <a:lnTo>
                    <a:pt x="284" y="1144"/>
                  </a:lnTo>
                  <a:lnTo>
                    <a:pt x="262" y="1132"/>
                  </a:lnTo>
                  <a:lnTo>
                    <a:pt x="224" y="1108"/>
                  </a:lnTo>
                  <a:lnTo>
                    <a:pt x="204" y="1096"/>
                  </a:lnTo>
                  <a:lnTo>
                    <a:pt x="182" y="1088"/>
                  </a:lnTo>
                  <a:lnTo>
                    <a:pt x="156" y="1080"/>
                  </a:lnTo>
                  <a:lnTo>
                    <a:pt x="128" y="1076"/>
                  </a:lnTo>
                  <a:lnTo>
                    <a:pt x="128" y="1076"/>
                  </a:lnTo>
                  <a:lnTo>
                    <a:pt x="112" y="1076"/>
                  </a:lnTo>
                  <a:lnTo>
                    <a:pt x="98" y="1072"/>
                  </a:lnTo>
                  <a:lnTo>
                    <a:pt x="86" y="1068"/>
                  </a:lnTo>
                  <a:lnTo>
                    <a:pt x="74" y="1064"/>
                  </a:lnTo>
                  <a:lnTo>
                    <a:pt x="64" y="1058"/>
                  </a:lnTo>
                  <a:lnTo>
                    <a:pt x="56" y="1050"/>
                  </a:lnTo>
                  <a:lnTo>
                    <a:pt x="48" y="1042"/>
                  </a:lnTo>
                  <a:lnTo>
                    <a:pt x="40" y="1034"/>
                  </a:lnTo>
                  <a:lnTo>
                    <a:pt x="30" y="1014"/>
                  </a:lnTo>
                  <a:lnTo>
                    <a:pt x="24" y="992"/>
                  </a:lnTo>
                  <a:lnTo>
                    <a:pt x="18" y="968"/>
                  </a:lnTo>
                  <a:lnTo>
                    <a:pt x="16" y="944"/>
                  </a:lnTo>
                  <a:lnTo>
                    <a:pt x="16" y="918"/>
                  </a:lnTo>
                  <a:lnTo>
                    <a:pt x="16" y="894"/>
                  </a:lnTo>
                  <a:lnTo>
                    <a:pt x="18" y="846"/>
                  </a:lnTo>
                  <a:lnTo>
                    <a:pt x="20" y="826"/>
                  </a:lnTo>
                  <a:lnTo>
                    <a:pt x="18" y="808"/>
                  </a:lnTo>
                  <a:lnTo>
                    <a:pt x="16" y="792"/>
                  </a:lnTo>
                  <a:lnTo>
                    <a:pt x="12" y="780"/>
                  </a:lnTo>
                  <a:lnTo>
                    <a:pt x="12" y="780"/>
                  </a:lnTo>
                  <a:lnTo>
                    <a:pt x="8" y="770"/>
                  </a:lnTo>
                  <a:lnTo>
                    <a:pt x="4" y="756"/>
                  </a:lnTo>
                  <a:lnTo>
                    <a:pt x="0" y="740"/>
                  </a:lnTo>
                  <a:lnTo>
                    <a:pt x="0" y="722"/>
                  </a:lnTo>
                  <a:lnTo>
                    <a:pt x="0" y="678"/>
                  </a:lnTo>
                  <a:lnTo>
                    <a:pt x="4" y="624"/>
                  </a:lnTo>
                  <a:lnTo>
                    <a:pt x="12" y="566"/>
                  </a:lnTo>
                  <a:lnTo>
                    <a:pt x="22" y="500"/>
                  </a:lnTo>
                  <a:lnTo>
                    <a:pt x="36" y="430"/>
                  </a:lnTo>
                  <a:lnTo>
                    <a:pt x="52" y="356"/>
                  </a:lnTo>
                  <a:lnTo>
                    <a:pt x="52" y="356"/>
                  </a:lnTo>
                  <a:lnTo>
                    <a:pt x="46" y="324"/>
                  </a:lnTo>
                  <a:lnTo>
                    <a:pt x="42" y="294"/>
                  </a:lnTo>
                  <a:lnTo>
                    <a:pt x="40" y="268"/>
                  </a:lnTo>
                  <a:lnTo>
                    <a:pt x="40" y="242"/>
                  </a:lnTo>
                  <a:lnTo>
                    <a:pt x="42" y="220"/>
                  </a:lnTo>
                  <a:lnTo>
                    <a:pt x="44" y="198"/>
                  </a:lnTo>
                  <a:lnTo>
                    <a:pt x="50" y="178"/>
                  </a:lnTo>
                  <a:lnTo>
                    <a:pt x="56" y="162"/>
                  </a:lnTo>
                  <a:lnTo>
                    <a:pt x="64" y="146"/>
                  </a:lnTo>
                  <a:lnTo>
                    <a:pt x="72" y="130"/>
                  </a:lnTo>
                  <a:lnTo>
                    <a:pt x="82" y="118"/>
                  </a:lnTo>
                  <a:lnTo>
                    <a:pt x="92" y="106"/>
                  </a:lnTo>
                  <a:lnTo>
                    <a:pt x="104" y="96"/>
                  </a:lnTo>
                  <a:lnTo>
                    <a:pt x="116" y="86"/>
                  </a:lnTo>
                  <a:lnTo>
                    <a:pt x="140" y="72"/>
                  </a:lnTo>
                  <a:lnTo>
                    <a:pt x="166" y="62"/>
                  </a:lnTo>
                  <a:lnTo>
                    <a:pt x="192" y="54"/>
                  </a:lnTo>
                  <a:lnTo>
                    <a:pt x="218" y="50"/>
                  </a:lnTo>
                  <a:lnTo>
                    <a:pt x="240" y="48"/>
                  </a:lnTo>
                  <a:lnTo>
                    <a:pt x="276" y="48"/>
                  </a:lnTo>
                  <a:lnTo>
                    <a:pt x="288" y="48"/>
                  </a:lnTo>
                  <a:lnTo>
                    <a:pt x="288" y="48"/>
                  </a:lnTo>
                  <a:lnTo>
                    <a:pt x="314" y="40"/>
                  </a:lnTo>
                  <a:lnTo>
                    <a:pt x="344" y="30"/>
                  </a:lnTo>
                  <a:lnTo>
                    <a:pt x="384" y="16"/>
                  </a:lnTo>
                  <a:lnTo>
                    <a:pt x="384" y="16"/>
                  </a:lnTo>
                  <a:lnTo>
                    <a:pt x="396" y="12"/>
                  </a:lnTo>
                  <a:lnTo>
                    <a:pt x="414" y="10"/>
                  </a:lnTo>
                  <a:lnTo>
                    <a:pt x="458" y="8"/>
                  </a:lnTo>
                  <a:lnTo>
                    <a:pt x="512" y="10"/>
                  </a:lnTo>
                  <a:lnTo>
                    <a:pt x="568" y="16"/>
                  </a:lnTo>
                  <a:lnTo>
                    <a:pt x="672" y="24"/>
                  </a:lnTo>
                  <a:lnTo>
                    <a:pt x="710" y="26"/>
                  </a:lnTo>
                  <a:lnTo>
                    <a:pt x="722" y="26"/>
                  </a:lnTo>
                  <a:lnTo>
                    <a:pt x="730" y="26"/>
                  </a:lnTo>
                  <a:lnTo>
                    <a:pt x="730" y="26"/>
                  </a:lnTo>
                  <a:lnTo>
                    <a:pt x="742" y="20"/>
                  </a:lnTo>
                  <a:lnTo>
                    <a:pt x="754" y="12"/>
                  </a:lnTo>
                  <a:lnTo>
                    <a:pt x="770" y="4"/>
                  </a:lnTo>
                  <a:lnTo>
                    <a:pt x="778" y="0"/>
                  </a:lnTo>
                  <a:lnTo>
                    <a:pt x="788" y="0"/>
                  </a:lnTo>
                  <a:lnTo>
                    <a:pt x="800" y="0"/>
                  </a:lnTo>
                  <a:lnTo>
                    <a:pt x="812" y="0"/>
                  </a:lnTo>
                  <a:lnTo>
                    <a:pt x="824" y="4"/>
                  </a:lnTo>
                  <a:lnTo>
                    <a:pt x="840" y="12"/>
                  </a:lnTo>
                  <a:lnTo>
                    <a:pt x="856" y="20"/>
                  </a:lnTo>
                  <a:lnTo>
                    <a:pt x="872" y="32"/>
                  </a:lnTo>
                  <a:lnTo>
                    <a:pt x="892" y="50"/>
                  </a:lnTo>
                  <a:lnTo>
                    <a:pt x="912" y="70"/>
                  </a:lnTo>
                  <a:lnTo>
                    <a:pt x="912" y="70"/>
                  </a:lnTo>
                  <a:lnTo>
                    <a:pt x="932" y="92"/>
                  </a:lnTo>
                  <a:lnTo>
                    <a:pt x="950" y="118"/>
                  </a:lnTo>
                  <a:lnTo>
                    <a:pt x="966" y="144"/>
                  </a:lnTo>
                  <a:lnTo>
                    <a:pt x="980" y="172"/>
                  </a:lnTo>
                  <a:lnTo>
                    <a:pt x="992" y="202"/>
                  </a:lnTo>
                  <a:lnTo>
                    <a:pt x="1002" y="230"/>
                  </a:lnTo>
                  <a:lnTo>
                    <a:pt x="1010" y="258"/>
                  </a:lnTo>
                  <a:lnTo>
                    <a:pt x="1018" y="286"/>
                  </a:lnTo>
                  <a:lnTo>
                    <a:pt x="1028" y="336"/>
                  </a:lnTo>
                  <a:lnTo>
                    <a:pt x="1034" y="376"/>
                  </a:lnTo>
                  <a:lnTo>
                    <a:pt x="1036" y="412"/>
                  </a:lnTo>
                  <a:lnTo>
                    <a:pt x="1036" y="412"/>
                  </a:lnTo>
                  <a:lnTo>
                    <a:pt x="1038" y="412"/>
                  </a:lnTo>
                  <a:lnTo>
                    <a:pt x="1040" y="412"/>
                  </a:lnTo>
                  <a:lnTo>
                    <a:pt x="1046" y="420"/>
                  </a:lnTo>
                  <a:lnTo>
                    <a:pt x="1054" y="438"/>
                  </a:lnTo>
                  <a:lnTo>
                    <a:pt x="1062" y="462"/>
                  </a:lnTo>
                  <a:lnTo>
                    <a:pt x="1082" y="528"/>
                  </a:lnTo>
                  <a:lnTo>
                    <a:pt x="1102" y="604"/>
                  </a:lnTo>
                  <a:lnTo>
                    <a:pt x="1142" y="752"/>
                  </a:lnTo>
                  <a:lnTo>
                    <a:pt x="1158" y="820"/>
                  </a:lnTo>
                  <a:lnTo>
                    <a:pt x="1158" y="820"/>
                  </a:lnTo>
                  <a:close/>
                </a:path>
              </a:pathLst>
            </a:custGeom>
            <a:solidFill>
              <a:srgbClr val="CB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userDrawn="1"/>
          </p:nvSpPr>
          <p:spPr bwMode="auto">
            <a:xfrm>
              <a:off x="7158037" y="5579666"/>
              <a:ext cx="225425" cy="225425"/>
            </a:xfrm>
            <a:custGeom>
              <a:avLst/>
              <a:gdLst>
                <a:gd name="T0" fmla="*/ 142 w 142"/>
                <a:gd name="T1" fmla="*/ 72 h 142"/>
                <a:gd name="T2" fmla="*/ 142 w 142"/>
                <a:gd name="T3" fmla="*/ 72 h 142"/>
                <a:gd name="T4" fmla="*/ 140 w 142"/>
                <a:gd name="T5" fmla="*/ 86 h 142"/>
                <a:gd name="T6" fmla="*/ 136 w 142"/>
                <a:gd name="T7" fmla="*/ 98 h 142"/>
                <a:gd name="T8" fmla="*/ 130 w 142"/>
                <a:gd name="T9" fmla="*/ 110 h 142"/>
                <a:gd name="T10" fmla="*/ 120 w 142"/>
                <a:gd name="T11" fmla="*/ 122 h 142"/>
                <a:gd name="T12" fmla="*/ 110 w 142"/>
                <a:gd name="T13" fmla="*/ 130 h 142"/>
                <a:gd name="T14" fmla="*/ 98 w 142"/>
                <a:gd name="T15" fmla="*/ 136 h 142"/>
                <a:gd name="T16" fmla="*/ 84 w 142"/>
                <a:gd name="T17" fmla="*/ 140 h 142"/>
                <a:gd name="T18" fmla="*/ 70 w 142"/>
                <a:gd name="T19" fmla="*/ 142 h 142"/>
                <a:gd name="T20" fmla="*/ 70 w 142"/>
                <a:gd name="T21" fmla="*/ 142 h 142"/>
                <a:gd name="T22" fmla="*/ 56 w 142"/>
                <a:gd name="T23" fmla="*/ 140 h 142"/>
                <a:gd name="T24" fmla="*/ 42 w 142"/>
                <a:gd name="T25" fmla="*/ 136 h 142"/>
                <a:gd name="T26" fmla="*/ 30 w 142"/>
                <a:gd name="T27" fmla="*/ 130 h 142"/>
                <a:gd name="T28" fmla="*/ 20 w 142"/>
                <a:gd name="T29" fmla="*/ 122 h 142"/>
                <a:gd name="T30" fmla="*/ 12 w 142"/>
                <a:gd name="T31" fmla="*/ 110 h 142"/>
                <a:gd name="T32" fmla="*/ 6 w 142"/>
                <a:gd name="T33" fmla="*/ 98 h 142"/>
                <a:gd name="T34" fmla="*/ 2 w 142"/>
                <a:gd name="T35" fmla="*/ 86 h 142"/>
                <a:gd name="T36" fmla="*/ 0 w 142"/>
                <a:gd name="T37" fmla="*/ 72 h 142"/>
                <a:gd name="T38" fmla="*/ 0 w 142"/>
                <a:gd name="T39" fmla="*/ 72 h 142"/>
                <a:gd name="T40" fmla="*/ 2 w 142"/>
                <a:gd name="T41" fmla="*/ 56 h 142"/>
                <a:gd name="T42" fmla="*/ 6 w 142"/>
                <a:gd name="T43" fmla="*/ 44 h 142"/>
                <a:gd name="T44" fmla="*/ 12 w 142"/>
                <a:gd name="T45" fmla="*/ 32 h 142"/>
                <a:gd name="T46" fmla="*/ 20 w 142"/>
                <a:gd name="T47" fmla="*/ 20 h 142"/>
                <a:gd name="T48" fmla="*/ 30 w 142"/>
                <a:gd name="T49" fmla="*/ 12 h 142"/>
                <a:gd name="T50" fmla="*/ 42 w 142"/>
                <a:gd name="T51" fmla="*/ 6 h 142"/>
                <a:gd name="T52" fmla="*/ 56 w 142"/>
                <a:gd name="T53" fmla="*/ 2 h 142"/>
                <a:gd name="T54" fmla="*/ 70 w 142"/>
                <a:gd name="T55" fmla="*/ 0 h 142"/>
                <a:gd name="T56" fmla="*/ 70 w 142"/>
                <a:gd name="T57" fmla="*/ 0 h 142"/>
                <a:gd name="T58" fmla="*/ 84 w 142"/>
                <a:gd name="T59" fmla="*/ 2 h 142"/>
                <a:gd name="T60" fmla="*/ 98 w 142"/>
                <a:gd name="T61" fmla="*/ 6 h 142"/>
                <a:gd name="T62" fmla="*/ 110 w 142"/>
                <a:gd name="T63" fmla="*/ 12 h 142"/>
                <a:gd name="T64" fmla="*/ 120 w 142"/>
                <a:gd name="T65" fmla="*/ 20 h 142"/>
                <a:gd name="T66" fmla="*/ 130 w 142"/>
                <a:gd name="T67" fmla="*/ 32 h 142"/>
                <a:gd name="T68" fmla="*/ 136 w 142"/>
                <a:gd name="T69" fmla="*/ 44 h 142"/>
                <a:gd name="T70" fmla="*/ 140 w 142"/>
                <a:gd name="T71" fmla="*/ 56 h 142"/>
                <a:gd name="T72" fmla="*/ 142 w 142"/>
                <a:gd name="T73" fmla="*/ 72 h 142"/>
                <a:gd name="T74" fmla="*/ 142 w 142"/>
                <a:gd name="T75"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42">
                  <a:moveTo>
                    <a:pt x="142" y="72"/>
                  </a:moveTo>
                  <a:lnTo>
                    <a:pt x="142" y="72"/>
                  </a:lnTo>
                  <a:lnTo>
                    <a:pt x="140" y="86"/>
                  </a:lnTo>
                  <a:lnTo>
                    <a:pt x="136" y="98"/>
                  </a:lnTo>
                  <a:lnTo>
                    <a:pt x="130" y="110"/>
                  </a:lnTo>
                  <a:lnTo>
                    <a:pt x="120" y="122"/>
                  </a:lnTo>
                  <a:lnTo>
                    <a:pt x="110" y="130"/>
                  </a:lnTo>
                  <a:lnTo>
                    <a:pt x="98" y="136"/>
                  </a:lnTo>
                  <a:lnTo>
                    <a:pt x="84" y="140"/>
                  </a:lnTo>
                  <a:lnTo>
                    <a:pt x="70" y="142"/>
                  </a:lnTo>
                  <a:lnTo>
                    <a:pt x="70" y="142"/>
                  </a:lnTo>
                  <a:lnTo>
                    <a:pt x="56" y="140"/>
                  </a:lnTo>
                  <a:lnTo>
                    <a:pt x="42" y="136"/>
                  </a:lnTo>
                  <a:lnTo>
                    <a:pt x="30" y="130"/>
                  </a:lnTo>
                  <a:lnTo>
                    <a:pt x="20" y="122"/>
                  </a:lnTo>
                  <a:lnTo>
                    <a:pt x="12" y="110"/>
                  </a:lnTo>
                  <a:lnTo>
                    <a:pt x="6" y="98"/>
                  </a:lnTo>
                  <a:lnTo>
                    <a:pt x="2" y="86"/>
                  </a:lnTo>
                  <a:lnTo>
                    <a:pt x="0" y="72"/>
                  </a:lnTo>
                  <a:lnTo>
                    <a:pt x="0" y="72"/>
                  </a:lnTo>
                  <a:lnTo>
                    <a:pt x="2" y="56"/>
                  </a:lnTo>
                  <a:lnTo>
                    <a:pt x="6" y="44"/>
                  </a:lnTo>
                  <a:lnTo>
                    <a:pt x="12" y="32"/>
                  </a:lnTo>
                  <a:lnTo>
                    <a:pt x="20" y="20"/>
                  </a:lnTo>
                  <a:lnTo>
                    <a:pt x="30" y="12"/>
                  </a:lnTo>
                  <a:lnTo>
                    <a:pt x="42" y="6"/>
                  </a:lnTo>
                  <a:lnTo>
                    <a:pt x="56" y="2"/>
                  </a:lnTo>
                  <a:lnTo>
                    <a:pt x="70" y="0"/>
                  </a:lnTo>
                  <a:lnTo>
                    <a:pt x="70" y="0"/>
                  </a:lnTo>
                  <a:lnTo>
                    <a:pt x="84" y="2"/>
                  </a:lnTo>
                  <a:lnTo>
                    <a:pt x="98" y="6"/>
                  </a:lnTo>
                  <a:lnTo>
                    <a:pt x="110" y="12"/>
                  </a:lnTo>
                  <a:lnTo>
                    <a:pt x="120" y="20"/>
                  </a:lnTo>
                  <a:lnTo>
                    <a:pt x="130" y="32"/>
                  </a:lnTo>
                  <a:lnTo>
                    <a:pt x="136" y="44"/>
                  </a:lnTo>
                  <a:lnTo>
                    <a:pt x="140" y="56"/>
                  </a:lnTo>
                  <a:lnTo>
                    <a:pt x="142" y="72"/>
                  </a:lnTo>
                  <a:lnTo>
                    <a:pt x="142" y="72"/>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userDrawn="1"/>
          </p:nvSpPr>
          <p:spPr bwMode="auto">
            <a:xfrm>
              <a:off x="6230937" y="4795441"/>
              <a:ext cx="508000" cy="1400175"/>
            </a:xfrm>
            <a:custGeom>
              <a:avLst/>
              <a:gdLst>
                <a:gd name="T0" fmla="*/ 0 w 320"/>
                <a:gd name="T1" fmla="*/ 100 h 882"/>
                <a:gd name="T2" fmla="*/ 14 w 320"/>
                <a:gd name="T3" fmla="*/ 74 h 882"/>
                <a:gd name="T4" fmla="*/ 38 w 320"/>
                <a:gd name="T5" fmla="*/ 36 h 882"/>
                <a:gd name="T6" fmla="*/ 60 w 320"/>
                <a:gd name="T7" fmla="*/ 14 h 882"/>
                <a:gd name="T8" fmla="*/ 86 w 320"/>
                <a:gd name="T9" fmla="*/ 2 h 882"/>
                <a:gd name="T10" fmla="*/ 118 w 320"/>
                <a:gd name="T11" fmla="*/ 4 h 882"/>
                <a:gd name="T12" fmla="*/ 152 w 320"/>
                <a:gd name="T13" fmla="*/ 26 h 882"/>
                <a:gd name="T14" fmla="*/ 170 w 320"/>
                <a:gd name="T15" fmla="*/ 46 h 882"/>
                <a:gd name="T16" fmla="*/ 206 w 320"/>
                <a:gd name="T17" fmla="*/ 110 h 882"/>
                <a:gd name="T18" fmla="*/ 244 w 320"/>
                <a:gd name="T19" fmla="*/ 198 h 882"/>
                <a:gd name="T20" fmla="*/ 276 w 320"/>
                <a:gd name="T21" fmla="*/ 300 h 882"/>
                <a:gd name="T22" fmla="*/ 302 w 320"/>
                <a:gd name="T23" fmla="*/ 412 h 882"/>
                <a:gd name="T24" fmla="*/ 316 w 320"/>
                <a:gd name="T25" fmla="*/ 524 h 882"/>
                <a:gd name="T26" fmla="*/ 318 w 320"/>
                <a:gd name="T27" fmla="*/ 624 h 882"/>
                <a:gd name="T28" fmla="*/ 312 w 320"/>
                <a:gd name="T29" fmla="*/ 668 h 882"/>
                <a:gd name="T30" fmla="*/ 302 w 320"/>
                <a:gd name="T31" fmla="*/ 708 h 882"/>
                <a:gd name="T32" fmla="*/ 288 w 320"/>
                <a:gd name="T33" fmla="*/ 740 h 882"/>
                <a:gd name="T34" fmla="*/ 266 w 320"/>
                <a:gd name="T35" fmla="*/ 764 h 882"/>
                <a:gd name="T36" fmla="*/ 224 w 320"/>
                <a:gd name="T37" fmla="*/ 800 h 882"/>
                <a:gd name="T38" fmla="*/ 154 w 320"/>
                <a:gd name="T39" fmla="*/ 848 h 882"/>
                <a:gd name="T40" fmla="*/ 108 w 320"/>
                <a:gd name="T41" fmla="*/ 872 h 882"/>
                <a:gd name="T42" fmla="*/ 82 w 320"/>
                <a:gd name="T43" fmla="*/ 882 h 882"/>
                <a:gd name="T44" fmla="*/ 96 w 320"/>
                <a:gd name="T45" fmla="*/ 872 h 882"/>
                <a:gd name="T46" fmla="*/ 126 w 320"/>
                <a:gd name="T47" fmla="*/ 840 h 882"/>
                <a:gd name="T48" fmla="*/ 164 w 320"/>
                <a:gd name="T49" fmla="*/ 790 h 882"/>
                <a:gd name="T50" fmla="*/ 186 w 320"/>
                <a:gd name="T51" fmla="*/ 742 h 882"/>
                <a:gd name="T52" fmla="*/ 192 w 320"/>
                <a:gd name="T53" fmla="*/ 724 h 882"/>
                <a:gd name="T54" fmla="*/ 204 w 320"/>
                <a:gd name="T55" fmla="*/ 670 h 882"/>
                <a:gd name="T56" fmla="*/ 222 w 320"/>
                <a:gd name="T57" fmla="*/ 494 h 882"/>
                <a:gd name="T58" fmla="*/ 228 w 320"/>
                <a:gd name="T59" fmla="*/ 392 h 882"/>
                <a:gd name="T60" fmla="*/ 228 w 320"/>
                <a:gd name="T61" fmla="*/ 294 h 882"/>
                <a:gd name="T62" fmla="*/ 220 w 320"/>
                <a:gd name="T63" fmla="*/ 210 h 882"/>
                <a:gd name="T64" fmla="*/ 206 w 320"/>
                <a:gd name="T65" fmla="*/ 162 h 882"/>
                <a:gd name="T66" fmla="*/ 196 w 320"/>
                <a:gd name="T67" fmla="*/ 140 h 882"/>
                <a:gd name="T68" fmla="*/ 180 w 320"/>
                <a:gd name="T69" fmla="*/ 126 h 882"/>
                <a:gd name="T70" fmla="*/ 172 w 320"/>
                <a:gd name="T71" fmla="*/ 124 h 882"/>
                <a:gd name="T72" fmla="*/ 52 w 320"/>
                <a:gd name="T73" fmla="*/ 106 h 882"/>
                <a:gd name="T74" fmla="*/ 0 w 320"/>
                <a:gd name="T75" fmla="*/ 10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882">
                  <a:moveTo>
                    <a:pt x="0" y="100"/>
                  </a:moveTo>
                  <a:lnTo>
                    <a:pt x="0" y="100"/>
                  </a:lnTo>
                  <a:lnTo>
                    <a:pt x="4" y="92"/>
                  </a:lnTo>
                  <a:lnTo>
                    <a:pt x="14" y="74"/>
                  </a:lnTo>
                  <a:lnTo>
                    <a:pt x="28" y="50"/>
                  </a:lnTo>
                  <a:lnTo>
                    <a:pt x="38" y="36"/>
                  </a:lnTo>
                  <a:lnTo>
                    <a:pt x="48" y="24"/>
                  </a:lnTo>
                  <a:lnTo>
                    <a:pt x="60" y="14"/>
                  </a:lnTo>
                  <a:lnTo>
                    <a:pt x="72" y="6"/>
                  </a:lnTo>
                  <a:lnTo>
                    <a:pt x="86" y="2"/>
                  </a:lnTo>
                  <a:lnTo>
                    <a:pt x="102" y="0"/>
                  </a:lnTo>
                  <a:lnTo>
                    <a:pt x="118" y="4"/>
                  </a:lnTo>
                  <a:lnTo>
                    <a:pt x="134" y="12"/>
                  </a:lnTo>
                  <a:lnTo>
                    <a:pt x="152" y="26"/>
                  </a:lnTo>
                  <a:lnTo>
                    <a:pt x="170" y="46"/>
                  </a:lnTo>
                  <a:lnTo>
                    <a:pt x="170" y="46"/>
                  </a:lnTo>
                  <a:lnTo>
                    <a:pt x="188" y="74"/>
                  </a:lnTo>
                  <a:lnTo>
                    <a:pt x="206" y="110"/>
                  </a:lnTo>
                  <a:lnTo>
                    <a:pt x="226" y="150"/>
                  </a:lnTo>
                  <a:lnTo>
                    <a:pt x="244" y="198"/>
                  </a:lnTo>
                  <a:lnTo>
                    <a:pt x="260" y="248"/>
                  </a:lnTo>
                  <a:lnTo>
                    <a:pt x="276" y="300"/>
                  </a:lnTo>
                  <a:lnTo>
                    <a:pt x="290" y="356"/>
                  </a:lnTo>
                  <a:lnTo>
                    <a:pt x="302" y="412"/>
                  </a:lnTo>
                  <a:lnTo>
                    <a:pt x="310" y="468"/>
                  </a:lnTo>
                  <a:lnTo>
                    <a:pt x="316" y="524"/>
                  </a:lnTo>
                  <a:lnTo>
                    <a:pt x="320" y="576"/>
                  </a:lnTo>
                  <a:lnTo>
                    <a:pt x="318" y="624"/>
                  </a:lnTo>
                  <a:lnTo>
                    <a:pt x="316" y="648"/>
                  </a:lnTo>
                  <a:lnTo>
                    <a:pt x="312" y="668"/>
                  </a:lnTo>
                  <a:lnTo>
                    <a:pt x="308" y="688"/>
                  </a:lnTo>
                  <a:lnTo>
                    <a:pt x="302" y="708"/>
                  </a:lnTo>
                  <a:lnTo>
                    <a:pt x="296" y="724"/>
                  </a:lnTo>
                  <a:lnTo>
                    <a:pt x="288" y="740"/>
                  </a:lnTo>
                  <a:lnTo>
                    <a:pt x="278" y="752"/>
                  </a:lnTo>
                  <a:lnTo>
                    <a:pt x="266" y="764"/>
                  </a:lnTo>
                  <a:lnTo>
                    <a:pt x="266" y="764"/>
                  </a:lnTo>
                  <a:lnTo>
                    <a:pt x="224" y="800"/>
                  </a:lnTo>
                  <a:lnTo>
                    <a:pt x="186" y="828"/>
                  </a:lnTo>
                  <a:lnTo>
                    <a:pt x="154" y="848"/>
                  </a:lnTo>
                  <a:lnTo>
                    <a:pt x="128" y="864"/>
                  </a:lnTo>
                  <a:lnTo>
                    <a:pt x="108" y="872"/>
                  </a:lnTo>
                  <a:lnTo>
                    <a:pt x="92" y="878"/>
                  </a:lnTo>
                  <a:lnTo>
                    <a:pt x="82" y="882"/>
                  </a:lnTo>
                  <a:lnTo>
                    <a:pt x="82" y="882"/>
                  </a:lnTo>
                  <a:lnTo>
                    <a:pt x="96" y="872"/>
                  </a:lnTo>
                  <a:lnTo>
                    <a:pt x="110" y="858"/>
                  </a:lnTo>
                  <a:lnTo>
                    <a:pt x="126" y="840"/>
                  </a:lnTo>
                  <a:lnTo>
                    <a:pt x="146" y="818"/>
                  </a:lnTo>
                  <a:lnTo>
                    <a:pt x="164" y="790"/>
                  </a:lnTo>
                  <a:lnTo>
                    <a:pt x="180" y="760"/>
                  </a:lnTo>
                  <a:lnTo>
                    <a:pt x="186" y="742"/>
                  </a:lnTo>
                  <a:lnTo>
                    <a:pt x="192" y="724"/>
                  </a:lnTo>
                  <a:lnTo>
                    <a:pt x="192" y="724"/>
                  </a:lnTo>
                  <a:lnTo>
                    <a:pt x="198" y="700"/>
                  </a:lnTo>
                  <a:lnTo>
                    <a:pt x="204" y="670"/>
                  </a:lnTo>
                  <a:lnTo>
                    <a:pt x="214" y="590"/>
                  </a:lnTo>
                  <a:lnTo>
                    <a:pt x="222" y="494"/>
                  </a:lnTo>
                  <a:lnTo>
                    <a:pt x="226" y="442"/>
                  </a:lnTo>
                  <a:lnTo>
                    <a:pt x="228" y="392"/>
                  </a:lnTo>
                  <a:lnTo>
                    <a:pt x="228" y="342"/>
                  </a:lnTo>
                  <a:lnTo>
                    <a:pt x="228" y="294"/>
                  </a:lnTo>
                  <a:lnTo>
                    <a:pt x="224" y="250"/>
                  </a:lnTo>
                  <a:lnTo>
                    <a:pt x="220" y="210"/>
                  </a:lnTo>
                  <a:lnTo>
                    <a:pt x="212" y="176"/>
                  </a:lnTo>
                  <a:lnTo>
                    <a:pt x="206" y="162"/>
                  </a:lnTo>
                  <a:lnTo>
                    <a:pt x="202" y="150"/>
                  </a:lnTo>
                  <a:lnTo>
                    <a:pt x="196" y="140"/>
                  </a:lnTo>
                  <a:lnTo>
                    <a:pt x="188" y="132"/>
                  </a:lnTo>
                  <a:lnTo>
                    <a:pt x="180" y="126"/>
                  </a:lnTo>
                  <a:lnTo>
                    <a:pt x="172" y="124"/>
                  </a:lnTo>
                  <a:lnTo>
                    <a:pt x="172" y="124"/>
                  </a:lnTo>
                  <a:lnTo>
                    <a:pt x="106" y="112"/>
                  </a:lnTo>
                  <a:lnTo>
                    <a:pt x="52" y="106"/>
                  </a:lnTo>
                  <a:lnTo>
                    <a:pt x="0" y="100"/>
                  </a:lnTo>
                  <a:lnTo>
                    <a:pt x="0" y="100"/>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userDrawn="1"/>
          </p:nvSpPr>
          <p:spPr bwMode="auto">
            <a:xfrm>
              <a:off x="6075362" y="4957366"/>
              <a:ext cx="1828800" cy="1362075"/>
            </a:xfrm>
            <a:custGeom>
              <a:avLst/>
              <a:gdLst>
                <a:gd name="T0" fmla="*/ 118 w 1152"/>
                <a:gd name="T1" fmla="*/ 760 h 858"/>
                <a:gd name="T2" fmla="*/ 76 w 1152"/>
                <a:gd name="T3" fmla="*/ 746 h 858"/>
                <a:gd name="T4" fmla="*/ 38 w 1152"/>
                <a:gd name="T5" fmla="*/ 706 h 858"/>
                <a:gd name="T6" fmla="*/ 14 w 1152"/>
                <a:gd name="T7" fmla="*/ 634 h 858"/>
                <a:gd name="T8" fmla="*/ 0 w 1152"/>
                <a:gd name="T9" fmla="*/ 468 h 858"/>
                <a:gd name="T10" fmla="*/ 4 w 1152"/>
                <a:gd name="T11" fmla="*/ 286 h 858"/>
                <a:gd name="T12" fmla="*/ 34 w 1152"/>
                <a:gd name="T13" fmla="*/ 106 h 858"/>
                <a:gd name="T14" fmla="*/ 72 w 1152"/>
                <a:gd name="T15" fmla="*/ 20 h 858"/>
                <a:gd name="T16" fmla="*/ 92 w 1152"/>
                <a:gd name="T17" fmla="*/ 0 h 858"/>
                <a:gd name="T18" fmla="*/ 270 w 1152"/>
                <a:gd name="T19" fmla="*/ 12 h 858"/>
                <a:gd name="T20" fmla="*/ 288 w 1152"/>
                <a:gd name="T21" fmla="*/ 54 h 858"/>
                <a:gd name="T22" fmla="*/ 324 w 1152"/>
                <a:gd name="T23" fmla="*/ 268 h 858"/>
                <a:gd name="T24" fmla="*/ 330 w 1152"/>
                <a:gd name="T25" fmla="*/ 458 h 858"/>
                <a:gd name="T26" fmla="*/ 308 w 1152"/>
                <a:gd name="T27" fmla="*/ 600 h 858"/>
                <a:gd name="T28" fmla="*/ 270 w 1152"/>
                <a:gd name="T29" fmla="*/ 678 h 858"/>
                <a:gd name="T30" fmla="*/ 210 w 1152"/>
                <a:gd name="T31" fmla="*/ 734 h 858"/>
                <a:gd name="T32" fmla="*/ 200 w 1152"/>
                <a:gd name="T33" fmla="*/ 734 h 858"/>
                <a:gd name="T34" fmla="*/ 196 w 1152"/>
                <a:gd name="T35" fmla="*/ 724 h 858"/>
                <a:gd name="T36" fmla="*/ 216 w 1152"/>
                <a:gd name="T37" fmla="*/ 708 h 858"/>
                <a:gd name="T38" fmla="*/ 264 w 1152"/>
                <a:gd name="T39" fmla="*/ 650 h 858"/>
                <a:gd name="T40" fmla="*/ 300 w 1152"/>
                <a:gd name="T41" fmla="*/ 552 h 858"/>
                <a:gd name="T42" fmla="*/ 312 w 1152"/>
                <a:gd name="T43" fmla="*/ 408 h 858"/>
                <a:gd name="T44" fmla="*/ 286 w 1152"/>
                <a:gd name="T45" fmla="*/ 146 h 858"/>
                <a:gd name="T46" fmla="*/ 262 w 1152"/>
                <a:gd name="T47" fmla="*/ 32 h 858"/>
                <a:gd name="T48" fmla="*/ 86 w 1152"/>
                <a:gd name="T49" fmla="*/ 36 h 858"/>
                <a:gd name="T50" fmla="*/ 46 w 1152"/>
                <a:gd name="T51" fmla="*/ 138 h 858"/>
                <a:gd name="T52" fmla="*/ 20 w 1152"/>
                <a:gd name="T53" fmla="*/ 342 h 858"/>
                <a:gd name="T54" fmla="*/ 24 w 1152"/>
                <a:gd name="T55" fmla="*/ 532 h 858"/>
                <a:gd name="T56" fmla="*/ 38 w 1152"/>
                <a:gd name="T57" fmla="*/ 650 h 858"/>
                <a:gd name="T58" fmla="*/ 62 w 1152"/>
                <a:gd name="T59" fmla="*/ 706 h 858"/>
                <a:gd name="T60" fmla="*/ 86 w 1152"/>
                <a:gd name="T61" fmla="*/ 728 h 858"/>
                <a:gd name="T62" fmla="*/ 162 w 1152"/>
                <a:gd name="T63" fmla="*/ 742 h 858"/>
                <a:gd name="T64" fmla="*/ 212 w 1152"/>
                <a:gd name="T65" fmla="*/ 768 h 858"/>
                <a:gd name="T66" fmla="*/ 394 w 1152"/>
                <a:gd name="T67" fmla="*/ 826 h 858"/>
                <a:gd name="T68" fmla="*/ 532 w 1152"/>
                <a:gd name="T69" fmla="*/ 836 h 858"/>
                <a:gd name="T70" fmla="*/ 722 w 1152"/>
                <a:gd name="T71" fmla="*/ 816 h 858"/>
                <a:gd name="T72" fmla="*/ 888 w 1152"/>
                <a:gd name="T73" fmla="*/ 764 h 858"/>
                <a:gd name="T74" fmla="*/ 1020 w 1152"/>
                <a:gd name="T75" fmla="*/ 692 h 858"/>
                <a:gd name="T76" fmla="*/ 1106 w 1152"/>
                <a:gd name="T77" fmla="*/ 616 h 858"/>
                <a:gd name="T78" fmla="*/ 1124 w 1152"/>
                <a:gd name="T79" fmla="*/ 572 h 858"/>
                <a:gd name="T80" fmla="*/ 1130 w 1152"/>
                <a:gd name="T81" fmla="*/ 472 h 858"/>
                <a:gd name="T82" fmla="*/ 1094 w 1152"/>
                <a:gd name="T83" fmla="*/ 294 h 858"/>
                <a:gd name="T84" fmla="*/ 1050 w 1152"/>
                <a:gd name="T85" fmla="*/ 156 h 858"/>
                <a:gd name="T86" fmla="*/ 1056 w 1152"/>
                <a:gd name="T87" fmla="*/ 142 h 858"/>
                <a:gd name="T88" fmla="*/ 1066 w 1152"/>
                <a:gd name="T89" fmla="*/ 146 h 858"/>
                <a:gd name="T90" fmla="*/ 1114 w 1152"/>
                <a:gd name="T91" fmla="*/ 288 h 858"/>
                <a:gd name="T92" fmla="*/ 1150 w 1152"/>
                <a:gd name="T93" fmla="*/ 470 h 858"/>
                <a:gd name="T94" fmla="*/ 1144 w 1152"/>
                <a:gd name="T95" fmla="*/ 576 h 858"/>
                <a:gd name="T96" fmla="*/ 1122 w 1152"/>
                <a:gd name="T97" fmla="*/ 628 h 858"/>
                <a:gd name="T98" fmla="*/ 1060 w 1152"/>
                <a:gd name="T99" fmla="*/ 688 h 858"/>
                <a:gd name="T100" fmla="*/ 934 w 1152"/>
                <a:gd name="T101" fmla="*/ 764 h 858"/>
                <a:gd name="T102" fmla="*/ 770 w 1152"/>
                <a:gd name="T103" fmla="*/ 824 h 858"/>
                <a:gd name="T104" fmla="*/ 582 w 1152"/>
                <a:gd name="T105" fmla="*/ 856 h 858"/>
                <a:gd name="T106" fmla="*/ 438 w 1152"/>
                <a:gd name="T107" fmla="*/ 852 h 858"/>
                <a:gd name="T108" fmla="*/ 252 w 1152"/>
                <a:gd name="T109" fmla="*/ 80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858">
                  <a:moveTo>
                    <a:pt x="160" y="762"/>
                  </a:moveTo>
                  <a:lnTo>
                    <a:pt x="160" y="762"/>
                  </a:lnTo>
                  <a:lnTo>
                    <a:pt x="140" y="762"/>
                  </a:lnTo>
                  <a:lnTo>
                    <a:pt x="118" y="760"/>
                  </a:lnTo>
                  <a:lnTo>
                    <a:pt x="98" y="754"/>
                  </a:lnTo>
                  <a:lnTo>
                    <a:pt x="86" y="750"/>
                  </a:lnTo>
                  <a:lnTo>
                    <a:pt x="76" y="746"/>
                  </a:lnTo>
                  <a:lnTo>
                    <a:pt x="76" y="746"/>
                  </a:lnTo>
                  <a:lnTo>
                    <a:pt x="66" y="738"/>
                  </a:lnTo>
                  <a:lnTo>
                    <a:pt x="56" y="728"/>
                  </a:lnTo>
                  <a:lnTo>
                    <a:pt x="46" y="718"/>
                  </a:lnTo>
                  <a:lnTo>
                    <a:pt x="38" y="706"/>
                  </a:lnTo>
                  <a:lnTo>
                    <a:pt x="30" y="690"/>
                  </a:lnTo>
                  <a:lnTo>
                    <a:pt x="24" y="674"/>
                  </a:lnTo>
                  <a:lnTo>
                    <a:pt x="18" y="656"/>
                  </a:lnTo>
                  <a:lnTo>
                    <a:pt x="14" y="634"/>
                  </a:lnTo>
                  <a:lnTo>
                    <a:pt x="14" y="634"/>
                  </a:lnTo>
                  <a:lnTo>
                    <a:pt x="10" y="590"/>
                  </a:lnTo>
                  <a:lnTo>
                    <a:pt x="4" y="534"/>
                  </a:lnTo>
                  <a:lnTo>
                    <a:pt x="0" y="468"/>
                  </a:lnTo>
                  <a:lnTo>
                    <a:pt x="0" y="396"/>
                  </a:lnTo>
                  <a:lnTo>
                    <a:pt x="0" y="396"/>
                  </a:lnTo>
                  <a:lnTo>
                    <a:pt x="0" y="342"/>
                  </a:lnTo>
                  <a:lnTo>
                    <a:pt x="4" y="286"/>
                  </a:lnTo>
                  <a:lnTo>
                    <a:pt x="8" y="232"/>
                  </a:lnTo>
                  <a:lnTo>
                    <a:pt x="16" y="180"/>
                  </a:lnTo>
                  <a:lnTo>
                    <a:pt x="28" y="128"/>
                  </a:lnTo>
                  <a:lnTo>
                    <a:pt x="34" y="106"/>
                  </a:lnTo>
                  <a:lnTo>
                    <a:pt x="42" y="82"/>
                  </a:lnTo>
                  <a:lnTo>
                    <a:pt x="50" y="60"/>
                  </a:lnTo>
                  <a:lnTo>
                    <a:pt x="60" y="40"/>
                  </a:lnTo>
                  <a:lnTo>
                    <a:pt x="72" y="20"/>
                  </a:lnTo>
                  <a:lnTo>
                    <a:pt x="84" y="4"/>
                  </a:lnTo>
                  <a:lnTo>
                    <a:pt x="84" y="4"/>
                  </a:lnTo>
                  <a:lnTo>
                    <a:pt x="88" y="0"/>
                  </a:lnTo>
                  <a:lnTo>
                    <a:pt x="92" y="0"/>
                  </a:lnTo>
                  <a:lnTo>
                    <a:pt x="92" y="0"/>
                  </a:lnTo>
                  <a:lnTo>
                    <a:pt x="206" y="8"/>
                  </a:lnTo>
                  <a:lnTo>
                    <a:pt x="270" y="12"/>
                  </a:lnTo>
                  <a:lnTo>
                    <a:pt x="270" y="12"/>
                  </a:lnTo>
                  <a:lnTo>
                    <a:pt x="276" y="16"/>
                  </a:lnTo>
                  <a:lnTo>
                    <a:pt x="280" y="20"/>
                  </a:lnTo>
                  <a:lnTo>
                    <a:pt x="280" y="20"/>
                  </a:lnTo>
                  <a:lnTo>
                    <a:pt x="288" y="54"/>
                  </a:lnTo>
                  <a:lnTo>
                    <a:pt x="296" y="94"/>
                  </a:lnTo>
                  <a:lnTo>
                    <a:pt x="306" y="144"/>
                  </a:lnTo>
                  <a:lnTo>
                    <a:pt x="316" y="202"/>
                  </a:lnTo>
                  <a:lnTo>
                    <a:pt x="324" y="268"/>
                  </a:lnTo>
                  <a:lnTo>
                    <a:pt x="330" y="338"/>
                  </a:lnTo>
                  <a:lnTo>
                    <a:pt x="332" y="408"/>
                  </a:lnTo>
                  <a:lnTo>
                    <a:pt x="332" y="408"/>
                  </a:lnTo>
                  <a:lnTo>
                    <a:pt x="330" y="458"/>
                  </a:lnTo>
                  <a:lnTo>
                    <a:pt x="326" y="508"/>
                  </a:lnTo>
                  <a:lnTo>
                    <a:pt x="320" y="556"/>
                  </a:lnTo>
                  <a:lnTo>
                    <a:pt x="314" y="578"/>
                  </a:lnTo>
                  <a:lnTo>
                    <a:pt x="308" y="600"/>
                  </a:lnTo>
                  <a:lnTo>
                    <a:pt x="300" y="622"/>
                  </a:lnTo>
                  <a:lnTo>
                    <a:pt x="292" y="642"/>
                  </a:lnTo>
                  <a:lnTo>
                    <a:pt x="282" y="660"/>
                  </a:lnTo>
                  <a:lnTo>
                    <a:pt x="270" y="678"/>
                  </a:lnTo>
                  <a:lnTo>
                    <a:pt x="258" y="694"/>
                  </a:lnTo>
                  <a:lnTo>
                    <a:pt x="244" y="710"/>
                  </a:lnTo>
                  <a:lnTo>
                    <a:pt x="228" y="722"/>
                  </a:lnTo>
                  <a:lnTo>
                    <a:pt x="210" y="734"/>
                  </a:lnTo>
                  <a:lnTo>
                    <a:pt x="210" y="734"/>
                  </a:lnTo>
                  <a:lnTo>
                    <a:pt x="208" y="736"/>
                  </a:lnTo>
                  <a:lnTo>
                    <a:pt x="204" y="736"/>
                  </a:lnTo>
                  <a:lnTo>
                    <a:pt x="200" y="734"/>
                  </a:lnTo>
                  <a:lnTo>
                    <a:pt x="198" y="732"/>
                  </a:lnTo>
                  <a:lnTo>
                    <a:pt x="198" y="732"/>
                  </a:lnTo>
                  <a:lnTo>
                    <a:pt x="196" y="728"/>
                  </a:lnTo>
                  <a:lnTo>
                    <a:pt x="196" y="724"/>
                  </a:lnTo>
                  <a:lnTo>
                    <a:pt x="198" y="720"/>
                  </a:lnTo>
                  <a:lnTo>
                    <a:pt x="200" y="718"/>
                  </a:lnTo>
                  <a:lnTo>
                    <a:pt x="200" y="718"/>
                  </a:lnTo>
                  <a:lnTo>
                    <a:pt x="216" y="708"/>
                  </a:lnTo>
                  <a:lnTo>
                    <a:pt x="230" y="696"/>
                  </a:lnTo>
                  <a:lnTo>
                    <a:pt x="242" y="682"/>
                  </a:lnTo>
                  <a:lnTo>
                    <a:pt x="254" y="666"/>
                  </a:lnTo>
                  <a:lnTo>
                    <a:pt x="264" y="650"/>
                  </a:lnTo>
                  <a:lnTo>
                    <a:pt x="274" y="632"/>
                  </a:lnTo>
                  <a:lnTo>
                    <a:pt x="282" y="614"/>
                  </a:lnTo>
                  <a:lnTo>
                    <a:pt x="288" y="594"/>
                  </a:lnTo>
                  <a:lnTo>
                    <a:pt x="300" y="552"/>
                  </a:lnTo>
                  <a:lnTo>
                    <a:pt x="306" y="506"/>
                  </a:lnTo>
                  <a:lnTo>
                    <a:pt x="310" y="458"/>
                  </a:lnTo>
                  <a:lnTo>
                    <a:pt x="312" y="408"/>
                  </a:lnTo>
                  <a:lnTo>
                    <a:pt x="312" y="408"/>
                  </a:lnTo>
                  <a:lnTo>
                    <a:pt x="310" y="338"/>
                  </a:lnTo>
                  <a:lnTo>
                    <a:pt x="304" y="270"/>
                  </a:lnTo>
                  <a:lnTo>
                    <a:pt x="296" y="204"/>
                  </a:lnTo>
                  <a:lnTo>
                    <a:pt x="286" y="146"/>
                  </a:lnTo>
                  <a:lnTo>
                    <a:pt x="286" y="146"/>
                  </a:lnTo>
                  <a:lnTo>
                    <a:pt x="272" y="74"/>
                  </a:lnTo>
                  <a:lnTo>
                    <a:pt x="262" y="32"/>
                  </a:lnTo>
                  <a:lnTo>
                    <a:pt x="262" y="32"/>
                  </a:lnTo>
                  <a:lnTo>
                    <a:pt x="190" y="28"/>
                  </a:lnTo>
                  <a:lnTo>
                    <a:pt x="96" y="20"/>
                  </a:lnTo>
                  <a:lnTo>
                    <a:pt x="96" y="20"/>
                  </a:lnTo>
                  <a:lnTo>
                    <a:pt x="86" y="36"/>
                  </a:lnTo>
                  <a:lnTo>
                    <a:pt x="76" y="54"/>
                  </a:lnTo>
                  <a:lnTo>
                    <a:pt x="68" y="74"/>
                  </a:lnTo>
                  <a:lnTo>
                    <a:pt x="60" y="94"/>
                  </a:lnTo>
                  <a:lnTo>
                    <a:pt x="46" y="138"/>
                  </a:lnTo>
                  <a:lnTo>
                    <a:pt x="36" y="186"/>
                  </a:lnTo>
                  <a:lnTo>
                    <a:pt x="28" y="238"/>
                  </a:lnTo>
                  <a:lnTo>
                    <a:pt x="24" y="290"/>
                  </a:lnTo>
                  <a:lnTo>
                    <a:pt x="20" y="342"/>
                  </a:lnTo>
                  <a:lnTo>
                    <a:pt x="20" y="396"/>
                  </a:lnTo>
                  <a:lnTo>
                    <a:pt x="20" y="396"/>
                  </a:lnTo>
                  <a:lnTo>
                    <a:pt x="20" y="466"/>
                  </a:lnTo>
                  <a:lnTo>
                    <a:pt x="24" y="532"/>
                  </a:lnTo>
                  <a:lnTo>
                    <a:pt x="30" y="588"/>
                  </a:lnTo>
                  <a:lnTo>
                    <a:pt x="34" y="630"/>
                  </a:lnTo>
                  <a:lnTo>
                    <a:pt x="34" y="630"/>
                  </a:lnTo>
                  <a:lnTo>
                    <a:pt x="38" y="650"/>
                  </a:lnTo>
                  <a:lnTo>
                    <a:pt x="44" y="668"/>
                  </a:lnTo>
                  <a:lnTo>
                    <a:pt x="48" y="682"/>
                  </a:lnTo>
                  <a:lnTo>
                    <a:pt x="56" y="696"/>
                  </a:lnTo>
                  <a:lnTo>
                    <a:pt x="62" y="706"/>
                  </a:lnTo>
                  <a:lnTo>
                    <a:pt x="70" y="714"/>
                  </a:lnTo>
                  <a:lnTo>
                    <a:pt x="78" y="722"/>
                  </a:lnTo>
                  <a:lnTo>
                    <a:pt x="86" y="728"/>
                  </a:lnTo>
                  <a:lnTo>
                    <a:pt x="86" y="728"/>
                  </a:lnTo>
                  <a:lnTo>
                    <a:pt x="104" y="736"/>
                  </a:lnTo>
                  <a:lnTo>
                    <a:pt x="124" y="740"/>
                  </a:lnTo>
                  <a:lnTo>
                    <a:pt x="144" y="742"/>
                  </a:lnTo>
                  <a:lnTo>
                    <a:pt x="162" y="742"/>
                  </a:lnTo>
                  <a:lnTo>
                    <a:pt x="162" y="742"/>
                  </a:lnTo>
                  <a:lnTo>
                    <a:pt x="168" y="744"/>
                  </a:lnTo>
                  <a:lnTo>
                    <a:pt x="168" y="744"/>
                  </a:lnTo>
                  <a:lnTo>
                    <a:pt x="212" y="768"/>
                  </a:lnTo>
                  <a:lnTo>
                    <a:pt x="256" y="786"/>
                  </a:lnTo>
                  <a:lnTo>
                    <a:pt x="302" y="802"/>
                  </a:lnTo>
                  <a:lnTo>
                    <a:pt x="348" y="816"/>
                  </a:lnTo>
                  <a:lnTo>
                    <a:pt x="394" y="826"/>
                  </a:lnTo>
                  <a:lnTo>
                    <a:pt x="440" y="832"/>
                  </a:lnTo>
                  <a:lnTo>
                    <a:pt x="486" y="836"/>
                  </a:lnTo>
                  <a:lnTo>
                    <a:pt x="532" y="836"/>
                  </a:lnTo>
                  <a:lnTo>
                    <a:pt x="532" y="836"/>
                  </a:lnTo>
                  <a:lnTo>
                    <a:pt x="580" y="836"/>
                  </a:lnTo>
                  <a:lnTo>
                    <a:pt x="628" y="832"/>
                  </a:lnTo>
                  <a:lnTo>
                    <a:pt x="676" y="826"/>
                  </a:lnTo>
                  <a:lnTo>
                    <a:pt x="722" y="816"/>
                  </a:lnTo>
                  <a:lnTo>
                    <a:pt x="766" y="806"/>
                  </a:lnTo>
                  <a:lnTo>
                    <a:pt x="808" y="792"/>
                  </a:lnTo>
                  <a:lnTo>
                    <a:pt x="850" y="778"/>
                  </a:lnTo>
                  <a:lnTo>
                    <a:pt x="888" y="764"/>
                  </a:lnTo>
                  <a:lnTo>
                    <a:pt x="926" y="746"/>
                  </a:lnTo>
                  <a:lnTo>
                    <a:pt x="960" y="728"/>
                  </a:lnTo>
                  <a:lnTo>
                    <a:pt x="992" y="710"/>
                  </a:lnTo>
                  <a:lnTo>
                    <a:pt x="1020" y="692"/>
                  </a:lnTo>
                  <a:lnTo>
                    <a:pt x="1046" y="672"/>
                  </a:lnTo>
                  <a:lnTo>
                    <a:pt x="1070" y="654"/>
                  </a:lnTo>
                  <a:lnTo>
                    <a:pt x="1090" y="634"/>
                  </a:lnTo>
                  <a:lnTo>
                    <a:pt x="1106" y="616"/>
                  </a:lnTo>
                  <a:lnTo>
                    <a:pt x="1106" y="616"/>
                  </a:lnTo>
                  <a:lnTo>
                    <a:pt x="1112" y="606"/>
                  </a:lnTo>
                  <a:lnTo>
                    <a:pt x="1116" y="596"/>
                  </a:lnTo>
                  <a:lnTo>
                    <a:pt x="1124" y="572"/>
                  </a:lnTo>
                  <a:lnTo>
                    <a:pt x="1130" y="544"/>
                  </a:lnTo>
                  <a:lnTo>
                    <a:pt x="1132" y="512"/>
                  </a:lnTo>
                  <a:lnTo>
                    <a:pt x="1132" y="512"/>
                  </a:lnTo>
                  <a:lnTo>
                    <a:pt x="1130" y="472"/>
                  </a:lnTo>
                  <a:lnTo>
                    <a:pt x="1124" y="430"/>
                  </a:lnTo>
                  <a:lnTo>
                    <a:pt x="1116" y="386"/>
                  </a:lnTo>
                  <a:lnTo>
                    <a:pt x="1106" y="340"/>
                  </a:lnTo>
                  <a:lnTo>
                    <a:pt x="1094" y="294"/>
                  </a:lnTo>
                  <a:lnTo>
                    <a:pt x="1080" y="248"/>
                  </a:lnTo>
                  <a:lnTo>
                    <a:pt x="1050" y="156"/>
                  </a:lnTo>
                  <a:lnTo>
                    <a:pt x="1050" y="156"/>
                  </a:lnTo>
                  <a:lnTo>
                    <a:pt x="1050" y="156"/>
                  </a:lnTo>
                  <a:lnTo>
                    <a:pt x="1050" y="152"/>
                  </a:lnTo>
                  <a:lnTo>
                    <a:pt x="1050" y="148"/>
                  </a:lnTo>
                  <a:lnTo>
                    <a:pt x="1052" y="144"/>
                  </a:lnTo>
                  <a:lnTo>
                    <a:pt x="1056" y="142"/>
                  </a:lnTo>
                  <a:lnTo>
                    <a:pt x="1056" y="142"/>
                  </a:lnTo>
                  <a:lnTo>
                    <a:pt x="1060" y="142"/>
                  </a:lnTo>
                  <a:lnTo>
                    <a:pt x="1064" y="144"/>
                  </a:lnTo>
                  <a:lnTo>
                    <a:pt x="1066" y="146"/>
                  </a:lnTo>
                  <a:lnTo>
                    <a:pt x="1068" y="148"/>
                  </a:lnTo>
                  <a:lnTo>
                    <a:pt x="1068" y="148"/>
                  </a:lnTo>
                  <a:lnTo>
                    <a:pt x="1100" y="242"/>
                  </a:lnTo>
                  <a:lnTo>
                    <a:pt x="1114" y="288"/>
                  </a:lnTo>
                  <a:lnTo>
                    <a:pt x="1126" y="336"/>
                  </a:lnTo>
                  <a:lnTo>
                    <a:pt x="1136" y="382"/>
                  </a:lnTo>
                  <a:lnTo>
                    <a:pt x="1144" y="428"/>
                  </a:lnTo>
                  <a:lnTo>
                    <a:pt x="1150" y="470"/>
                  </a:lnTo>
                  <a:lnTo>
                    <a:pt x="1152" y="512"/>
                  </a:lnTo>
                  <a:lnTo>
                    <a:pt x="1152" y="512"/>
                  </a:lnTo>
                  <a:lnTo>
                    <a:pt x="1150" y="546"/>
                  </a:lnTo>
                  <a:lnTo>
                    <a:pt x="1144" y="576"/>
                  </a:lnTo>
                  <a:lnTo>
                    <a:pt x="1140" y="592"/>
                  </a:lnTo>
                  <a:lnTo>
                    <a:pt x="1136" y="604"/>
                  </a:lnTo>
                  <a:lnTo>
                    <a:pt x="1128" y="618"/>
                  </a:lnTo>
                  <a:lnTo>
                    <a:pt x="1122" y="628"/>
                  </a:lnTo>
                  <a:lnTo>
                    <a:pt x="1122" y="628"/>
                  </a:lnTo>
                  <a:lnTo>
                    <a:pt x="1104" y="648"/>
                  </a:lnTo>
                  <a:lnTo>
                    <a:pt x="1084" y="668"/>
                  </a:lnTo>
                  <a:lnTo>
                    <a:pt x="1060" y="688"/>
                  </a:lnTo>
                  <a:lnTo>
                    <a:pt x="1032" y="708"/>
                  </a:lnTo>
                  <a:lnTo>
                    <a:pt x="1002" y="728"/>
                  </a:lnTo>
                  <a:lnTo>
                    <a:pt x="970" y="746"/>
                  </a:lnTo>
                  <a:lnTo>
                    <a:pt x="934" y="764"/>
                  </a:lnTo>
                  <a:lnTo>
                    <a:pt x="896" y="782"/>
                  </a:lnTo>
                  <a:lnTo>
                    <a:pt x="856" y="798"/>
                  </a:lnTo>
                  <a:lnTo>
                    <a:pt x="814" y="812"/>
                  </a:lnTo>
                  <a:lnTo>
                    <a:pt x="770" y="824"/>
                  </a:lnTo>
                  <a:lnTo>
                    <a:pt x="726" y="836"/>
                  </a:lnTo>
                  <a:lnTo>
                    <a:pt x="678" y="844"/>
                  </a:lnTo>
                  <a:lnTo>
                    <a:pt x="630" y="852"/>
                  </a:lnTo>
                  <a:lnTo>
                    <a:pt x="582" y="856"/>
                  </a:lnTo>
                  <a:lnTo>
                    <a:pt x="532" y="858"/>
                  </a:lnTo>
                  <a:lnTo>
                    <a:pt x="532" y="858"/>
                  </a:lnTo>
                  <a:lnTo>
                    <a:pt x="486" y="856"/>
                  </a:lnTo>
                  <a:lnTo>
                    <a:pt x="438" y="852"/>
                  </a:lnTo>
                  <a:lnTo>
                    <a:pt x="392" y="846"/>
                  </a:lnTo>
                  <a:lnTo>
                    <a:pt x="344" y="836"/>
                  </a:lnTo>
                  <a:lnTo>
                    <a:pt x="298" y="822"/>
                  </a:lnTo>
                  <a:lnTo>
                    <a:pt x="252" y="806"/>
                  </a:lnTo>
                  <a:lnTo>
                    <a:pt x="206" y="786"/>
                  </a:lnTo>
                  <a:lnTo>
                    <a:pt x="160" y="762"/>
                  </a:lnTo>
                  <a:lnTo>
                    <a:pt x="160" y="76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userDrawn="1"/>
          </p:nvSpPr>
          <p:spPr bwMode="auto">
            <a:xfrm>
              <a:off x="6227762" y="4789091"/>
              <a:ext cx="501650" cy="1235075"/>
            </a:xfrm>
            <a:custGeom>
              <a:avLst/>
              <a:gdLst>
                <a:gd name="T0" fmla="*/ 272 w 316"/>
                <a:gd name="T1" fmla="*/ 778 h 778"/>
                <a:gd name="T2" fmla="*/ 266 w 316"/>
                <a:gd name="T3" fmla="*/ 774 h 778"/>
                <a:gd name="T4" fmla="*/ 264 w 316"/>
                <a:gd name="T5" fmla="*/ 766 h 778"/>
                <a:gd name="T6" fmla="*/ 278 w 316"/>
                <a:gd name="T7" fmla="*/ 704 h 778"/>
                <a:gd name="T8" fmla="*/ 294 w 316"/>
                <a:gd name="T9" fmla="*/ 582 h 778"/>
                <a:gd name="T10" fmla="*/ 296 w 316"/>
                <a:gd name="T11" fmla="*/ 524 h 778"/>
                <a:gd name="T12" fmla="*/ 292 w 316"/>
                <a:gd name="T13" fmla="*/ 446 h 778"/>
                <a:gd name="T14" fmla="*/ 284 w 316"/>
                <a:gd name="T15" fmla="*/ 374 h 778"/>
                <a:gd name="T16" fmla="*/ 270 w 316"/>
                <a:gd name="T17" fmla="*/ 304 h 778"/>
                <a:gd name="T18" fmla="*/ 252 w 316"/>
                <a:gd name="T19" fmla="*/ 242 h 778"/>
                <a:gd name="T20" fmla="*/ 208 w 316"/>
                <a:gd name="T21" fmla="*/ 136 h 778"/>
                <a:gd name="T22" fmla="*/ 162 w 316"/>
                <a:gd name="T23" fmla="*/ 62 h 778"/>
                <a:gd name="T24" fmla="*/ 148 w 316"/>
                <a:gd name="T25" fmla="*/ 46 h 778"/>
                <a:gd name="T26" fmla="*/ 122 w 316"/>
                <a:gd name="T27" fmla="*/ 26 h 778"/>
                <a:gd name="T28" fmla="*/ 112 w 316"/>
                <a:gd name="T29" fmla="*/ 22 h 778"/>
                <a:gd name="T30" fmla="*/ 96 w 316"/>
                <a:gd name="T31" fmla="*/ 20 h 778"/>
                <a:gd name="T32" fmla="*/ 66 w 316"/>
                <a:gd name="T33" fmla="*/ 26 h 778"/>
                <a:gd name="T34" fmla="*/ 46 w 316"/>
                <a:gd name="T35" fmla="*/ 40 h 778"/>
                <a:gd name="T36" fmla="*/ 32 w 316"/>
                <a:gd name="T37" fmla="*/ 56 h 778"/>
                <a:gd name="T38" fmla="*/ 22 w 316"/>
                <a:gd name="T39" fmla="*/ 72 h 778"/>
                <a:gd name="T40" fmla="*/ 20 w 316"/>
                <a:gd name="T41" fmla="*/ 82 h 778"/>
                <a:gd name="T42" fmla="*/ 14 w 316"/>
                <a:gd name="T43" fmla="*/ 88 h 778"/>
                <a:gd name="T44" fmla="*/ 6 w 316"/>
                <a:gd name="T45" fmla="*/ 88 h 778"/>
                <a:gd name="T46" fmla="*/ 2 w 316"/>
                <a:gd name="T47" fmla="*/ 86 h 778"/>
                <a:gd name="T48" fmla="*/ 0 w 316"/>
                <a:gd name="T49" fmla="*/ 80 h 778"/>
                <a:gd name="T50" fmla="*/ 0 w 316"/>
                <a:gd name="T51" fmla="*/ 76 h 778"/>
                <a:gd name="T52" fmla="*/ 10 w 316"/>
                <a:gd name="T53" fmla="*/ 52 h 778"/>
                <a:gd name="T54" fmla="*/ 20 w 316"/>
                <a:gd name="T55" fmla="*/ 38 h 778"/>
                <a:gd name="T56" fmla="*/ 50 w 316"/>
                <a:gd name="T57" fmla="*/ 12 h 778"/>
                <a:gd name="T58" fmla="*/ 70 w 316"/>
                <a:gd name="T59" fmla="*/ 4 h 778"/>
                <a:gd name="T60" fmla="*/ 96 w 316"/>
                <a:gd name="T61" fmla="*/ 0 h 778"/>
                <a:gd name="T62" fmla="*/ 114 w 316"/>
                <a:gd name="T63" fmla="*/ 2 h 778"/>
                <a:gd name="T64" fmla="*/ 130 w 316"/>
                <a:gd name="T65" fmla="*/ 8 h 778"/>
                <a:gd name="T66" fmla="*/ 162 w 316"/>
                <a:gd name="T67" fmla="*/ 32 h 778"/>
                <a:gd name="T68" fmla="*/ 178 w 316"/>
                <a:gd name="T69" fmla="*/ 50 h 778"/>
                <a:gd name="T70" fmla="*/ 210 w 316"/>
                <a:gd name="T71" fmla="*/ 98 h 778"/>
                <a:gd name="T72" fmla="*/ 242 w 316"/>
                <a:gd name="T73" fmla="*/ 160 h 778"/>
                <a:gd name="T74" fmla="*/ 258 w 316"/>
                <a:gd name="T75" fmla="*/ 196 h 778"/>
                <a:gd name="T76" fmla="*/ 284 w 316"/>
                <a:gd name="T77" fmla="*/ 278 h 778"/>
                <a:gd name="T78" fmla="*/ 304 w 316"/>
                <a:gd name="T79" fmla="*/ 370 h 778"/>
                <a:gd name="T80" fmla="*/ 314 w 316"/>
                <a:gd name="T81" fmla="*/ 470 h 778"/>
                <a:gd name="T82" fmla="*/ 316 w 316"/>
                <a:gd name="T83" fmla="*/ 524 h 778"/>
                <a:gd name="T84" fmla="*/ 308 w 316"/>
                <a:gd name="T85" fmla="*/ 644 h 778"/>
                <a:gd name="T86" fmla="*/ 284 w 316"/>
                <a:gd name="T87" fmla="*/ 772 h 778"/>
                <a:gd name="T88" fmla="*/ 280 w 316"/>
                <a:gd name="T89" fmla="*/ 776 h 778"/>
                <a:gd name="T90" fmla="*/ 274 w 316"/>
                <a:gd name="T91" fmla="*/ 778 h 778"/>
                <a:gd name="T92" fmla="*/ 272 w 316"/>
                <a:gd name="T93" fmla="*/ 77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778">
                  <a:moveTo>
                    <a:pt x="272" y="778"/>
                  </a:moveTo>
                  <a:lnTo>
                    <a:pt x="272" y="778"/>
                  </a:lnTo>
                  <a:lnTo>
                    <a:pt x="268" y="776"/>
                  </a:lnTo>
                  <a:lnTo>
                    <a:pt x="266" y="774"/>
                  </a:lnTo>
                  <a:lnTo>
                    <a:pt x="264" y="770"/>
                  </a:lnTo>
                  <a:lnTo>
                    <a:pt x="264" y="766"/>
                  </a:lnTo>
                  <a:lnTo>
                    <a:pt x="264" y="766"/>
                  </a:lnTo>
                  <a:lnTo>
                    <a:pt x="278" y="704"/>
                  </a:lnTo>
                  <a:lnTo>
                    <a:pt x="288" y="642"/>
                  </a:lnTo>
                  <a:lnTo>
                    <a:pt x="294" y="582"/>
                  </a:lnTo>
                  <a:lnTo>
                    <a:pt x="296" y="524"/>
                  </a:lnTo>
                  <a:lnTo>
                    <a:pt x="296" y="524"/>
                  </a:lnTo>
                  <a:lnTo>
                    <a:pt x="296" y="484"/>
                  </a:lnTo>
                  <a:lnTo>
                    <a:pt x="292" y="446"/>
                  </a:lnTo>
                  <a:lnTo>
                    <a:pt x="288" y="410"/>
                  </a:lnTo>
                  <a:lnTo>
                    <a:pt x="284" y="374"/>
                  </a:lnTo>
                  <a:lnTo>
                    <a:pt x="278" y="338"/>
                  </a:lnTo>
                  <a:lnTo>
                    <a:pt x="270" y="304"/>
                  </a:lnTo>
                  <a:lnTo>
                    <a:pt x="262" y="272"/>
                  </a:lnTo>
                  <a:lnTo>
                    <a:pt x="252" y="242"/>
                  </a:lnTo>
                  <a:lnTo>
                    <a:pt x="232" y="186"/>
                  </a:lnTo>
                  <a:lnTo>
                    <a:pt x="208" y="136"/>
                  </a:lnTo>
                  <a:lnTo>
                    <a:pt x="186" y="96"/>
                  </a:lnTo>
                  <a:lnTo>
                    <a:pt x="162" y="62"/>
                  </a:lnTo>
                  <a:lnTo>
                    <a:pt x="162" y="62"/>
                  </a:lnTo>
                  <a:lnTo>
                    <a:pt x="148" y="46"/>
                  </a:lnTo>
                  <a:lnTo>
                    <a:pt x="134" y="34"/>
                  </a:lnTo>
                  <a:lnTo>
                    <a:pt x="122" y="26"/>
                  </a:lnTo>
                  <a:lnTo>
                    <a:pt x="112" y="22"/>
                  </a:lnTo>
                  <a:lnTo>
                    <a:pt x="112" y="22"/>
                  </a:lnTo>
                  <a:lnTo>
                    <a:pt x="96" y="20"/>
                  </a:lnTo>
                  <a:lnTo>
                    <a:pt x="96" y="20"/>
                  </a:lnTo>
                  <a:lnTo>
                    <a:pt x="80" y="22"/>
                  </a:lnTo>
                  <a:lnTo>
                    <a:pt x="66" y="26"/>
                  </a:lnTo>
                  <a:lnTo>
                    <a:pt x="56" y="32"/>
                  </a:lnTo>
                  <a:lnTo>
                    <a:pt x="46" y="40"/>
                  </a:lnTo>
                  <a:lnTo>
                    <a:pt x="38" y="48"/>
                  </a:lnTo>
                  <a:lnTo>
                    <a:pt x="32" y="56"/>
                  </a:lnTo>
                  <a:lnTo>
                    <a:pt x="22" y="72"/>
                  </a:lnTo>
                  <a:lnTo>
                    <a:pt x="22" y="72"/>
                  </a:lnTo>
                  <a:lnTo>
                    <a:pt x="20" y="82"/>
                  </a:lnTo>
                  <a:lnTo>
                    <a:pt x="20" y="82"/>
                  </a:lnTo>
                  <a:lnTo>
                    <a:pt x="18" y="86"/>
                  </a:lnTo>
                  <a:lnTo>
                    <a:pt x="14" y="88"/>
                  </a:lnTo>
                  <a:lnTo>
                    <a:pt x="10" y="88"/>
                  </a:lnTo>
                  <a:lnTo>
                    <a:pt x="6" y="88"/>
                  </a:lnTo>
                  <a:lnTo>
                    <a:pt x="6" y="88"/>
                  </a:lnTo>
                  <a:lnTo>
                    <a:pt x="2" y="86"/>
                  </a:lnTo>
                  <a:lnTo>
                    <a:pt x="0" y="84"/>
                  </a:lnTo>
                  <a:lnTo>
                    <a:pt x="0" y="80"/>
                  </a:lnTo>
                  <a:lnTo>
                    <a:pt x="0" y="76"/>
                  </a:lnTo>
                  <a:lnTo>
                    <a:pt x="0" y="76"/>
                  </a:lnTo>
                  <a:lnTo>
                    <a:pt x="4" y="64"/>
                  </a:lnTo>
                  <a:lnTo>
                    <a:pt x="10" y="52"/>
                  </a:lnTo>
                  <a:lnTo>
                    <a:pt x="20" y="38"/>
                  </a:lnTo>
                  <a:lnTo>
                    <a:pt x="20" y="38"/>
                  </a:lnTo>
                  <a:lnTo>
                    <a:pt x="32" y="24"/>
                  </a:lnTo>
                  <a:lnTo>
                    <a:pt x="50" y="12"/>
                  </a:lnTo>
                  <a:lnTo>
                    <a:pt x="60" y="8"/>
                  </a:lnTo>
                  <a:lnTo>
                    <a:pt x="70" y="4"/>
                  </a:lnTo>
                  <a:lnTo>
                    <a:pt x="82" y="0"/>
                  </a:lnTo>
                  <a:lnTo>
                    <a:pt x="96" y="0"/>
                  </a:lnTo>
                  <a:lnTo>
                    <a:pt x="96" y="0"/>
                  </a:lnTo>
                  <a:lnTo>
                    <a:pt x="114" y="2"/>
                  </a:lnTo>
                  <a:lnTo>
                    <a:pt x="114" y="2"/>
                  </a:lnTo>
                  <a:lnTo>
                    <a:pt x="130" y="8"/>
                  </a:lnTo>
                  <a:lnTo>
                    <a:pt x="146" y="18"/>
                  </a:lnTo>
                  <a:lnTo>
                    <a:pt x="162" y="32"/>
                  </a:lnTo>
                  <a:lnTo>
                    <a:pt x="178" y="50"/>
                  </a:lnTo>
                  <a:lnTo>
                    <a:pt x="178" y="50"/>
                  </a:lnTo>
                  <a:lnTo>
                    <a:pt x="194" y="72"/>
                  </a:lnTo>
                  <a:lnTo>
                    <a:pt x="210" y="98"/>
                  </a:lnTo>
                  <a:lnTo>
                    <a:pt x="226" y="128"/>
                  </a:lnTo>
                  <a:lnTo>
                    <a:pt x="242" y="160"/>
                  </a:lnTo>
                  <a:lnTo>
                    <a:pt x="242" y="160"/>
                  </a:lnTo>
                  <a:lnTo>
                    <a:pt x="258" y="196"/>
                  </a:lnTo>
                  <a:lnTo>
                    <a:pt x="272" y="236"/>
                  </a:lnTo>
                  <a:lnTo>
                    <a:pt x="284" y="278"/>
                  </a:lnTo>
                  <a:lnTo>
                    <a:pt x="294" y="322"/>
                  </a:lnTo>
                  <a:lnTo>
                    <a:pt x="304" y="370"/>
                  </a:lnTo>
                  <a:lnTo>
                    <a:pt x="310" y="420"/>
                  </a:lnTo>
                  <a:lnTo>
                    <a:pt x="314" y="470"/>
                  </a:lnTo>
                  <a:lnTo>
                    <a:pt x="316" y="524"/>
                  </a:lnTo>
                  <a:lnTo>
                    <a:pt x="316" y="524"/>
                  </a:lnTo>
                  <a:lnTo>
                    <a:pt x="314" y="584"/>
                  </a:lnTo>
                  <a:lnTo>
                    <a:pt x="308" y="644"/>
                  </a:lnTo>
                  <a:lnTo>
                    <a:pt x="298" y="708"/>
                  </a:lnTo>
                  <a:lnTo>
                    <a:pt x="284" y="772"/>
                  </a:lnTo>
                  <a:lnTo>
                    <a:pt x="284" y="772"/>
                  </a:lnTo>
                  <a:lnTo>
                    <a:pt x="280" y="776"/>
                  </a:lnTo>
                  <a:lnTo>
                    <a:pt x="274" y="778"/>
                  </a:lnTo>
                  <a:lnTo>
                    <a:pt x="274" y="778"/>
                  </a:lnTo>
                  <a:lnTo>
                    <a:pt x="272" y="778"/>
                  </a:lnTo>
                  <a:lnTo>
                    <a:pt x="272" y="7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noEditPoints="1"/>
            </p:cNvSpPr>
            <p:nvPr userDrawn="1"/>
          </p:nvSpPr>
          <p:spPr bwMode="auto">
            <a:xfrm>
              <a:off x="6729412" y="5382816"/>
              <a:ext cx="962025" cy="796925"/>
            </a:xfrm>
            <a:custGeom>
              <a:avLst/>
              <a:gdLst>
                <a:gd name="T0" fmla="*/ 30 w 606"/>
                <a:gd name="T1" fmla="*/ 490 h 502"/>
                <a:gd name="T2" fmla="*/ 10 w 606"/>
                <a:gd name="T3" fmla="*/ 484 h 502"/>
                <a:gd name="T4" fmla="*/ 0 w 606"/>
                <a:gd name="T5" fmla="*/ 466 h 502"/>
                <a:gd name="T6" fmla="*/ 2 w 606"/>
                <a:gd name="T7" fmla="*/ 436 h 502"/>
                <a:gd name="T8" fmla="*/ 30 w 606"/>
                <a:gd name="T9" fmla="*/ 336 h 502"/>
                <a:gd name="T10" fmla="*/ 58 w 606"/>
                <a:gd name="T11" fmla="*/ 208 h 502"/>
                <a:gd name="T12" fmla="*/ 62 w 606"/>
                <a:gd name="T13" fmla="*/ 164 h 502"/>
                <a:gd name="T14" fmla="*/ 54 w 606"/>
                <a:gd name="T15" fmla="*/ 102 h 502"/>
                <a:gd name="T16" fmla="*/ 48 w 606"/>
                <a:gd name="T17" fmla="*/ 84 h 502"/>
                <a:gd name="T18" fmla="*/ 52 w 606"/>
                <a:gd name="T19" fmla="*/ 72 h 502"/>
                <a:gd name="T20" fmla="*/ 64 w 606"/>
                <a:gd name="T21" fmla="*/ 70 h 502"/>
                <a:gd name="T22" fmla="*/ 74 w 606"/>
                <a:gd name="T23" fmla="*/ 76 h 502"/>
                <a:gd name="T24" fmla="*/ 108 w 606"/>
                <a:gd name="T25" fmla="*/ 88 h 502"/>
                <a:gd name="T26" fmla="*/ 194 w 606"/>
                <a:gd name="T27" fmla="*/ 106 h 502"/>
                <a:gd name="T28" fmla="*/ 262 w 606"/>
                <a:gd name="T29" fmla="*/ 106 h 502"/>
                <a:gd name="T30" fmla="*/ 368 w 606"/>
                <a:gd name="T31" fmla="*/ 86 h 502"/>
                <a:gd name="T32" fmla="*/ 486 w 606"/>
                <a:gd name="T33" fmla="*/ 30 h 502"/>
                <a:gd name="T34" fmla="*/ 532 w 606"/>
                <a:gd name="T35" fmla="*/ 0 h 502"/>
                <a:gd name="T36" fmla="*/ 540 w 606"/>
                <a:gd name="T37" fmla="*/ 2 h 502"/>
                <a:gd name="T38" fmla="*/ 552 w 606"/>
                <a:gd name="T39" fmla="*/ 22 h 502"/>
                <a:gd name="T40" fmla="*/ 586 w 606"/>
                <a:gd name="T41" fmla="*/ 102 h 502"/>
                <a:gd name="T42" fmla="*/ 606 w 606"/>
                <a:gd name="T43" fmla="*/ 198 h 502"/>
                <a:gd name="T44" fmla="*/ 606 w 606"/>
                <a:gd name="T45" fmla="*/ 242 h 502"/>
                <a:gd name="T46" fmla="*/ 588 w 606"/>
                <a:gd name="T47" fmla="*/ 312 h 502"/>
                <a:gd name="T48" fmla="*/ 544 w 606"/>
                <a:gd name="T49" fmla="*/ 376 h 502"/>
                <a:gd name="T50" fmla="*/ 502 w 606"/>
                <a:gd name="T51" fmla="*/ 410 h 502"/>
                <a:gd name="T52" fmla="*/ 436 w 606"/>
                <a:gd name="T53" fmla="*/ 448 h 502"/>
                <a:gd name="T54" fmla="*/ 340 w 606"/>
                <a:gd name="T55" fmla="*/ 480 h 502"/>
                <a:gd name="T56" fmla="*/ 196 w 606"/>
                <a:gd name="T57" fmla="*/ 500 h 502"/>
                <a:gd name="T58" fmla="*/ 102 w 606"/>
                <a:gd name="T59" fmla="*/ 500 h 502"/>
                <a:gd name="T60" fmla="*/ 62 w 606"/>
                <a:gd name="T61" fmla="*/ 476 h 502"/>
                <a:gd name="T62" fmla="*/ 152 w 606"/>
                <a:gd name="T63" fmla="*/ 482 h 502"/>
                <a:gd name="T64" fmla="*/ 240 w 606"/>
                <a:gd name="T65" fmla="*/ 476 h 502"/>
                <a:gd name="T66" fmla="*/ 382 w 606"/>
                <a:gd name="T67" fmla="*/ 446 h 502"/>
                <a:gd name="T68" fmla="*/ 450 w 606"/>
                <a:gd name="T69" fmla="*/ 418 h 502"/>
                <a:gd name="T70" fmla="*/ 510 w 606"/>
                <a:gd name="T71" fmla="*/ 380 h 502"/>
                <a:gd name="T72" fmla="*/ 546 w 606"/>
                <a:gd name="T73" fmla="*/ 344 h 502"/>
                <a:gd name="T74" fmla="*/ 576 w 606"/>
                <a:gd name="T75" fmla="*/ 282 h 502"/>
                <a:gd name="T76" fmla="*/ 586 w 606"/>
                <a:gd name="T77" fmla="*/ 218 h 502"/>
                <a:gd name="T78" fmla="*/ 580 w 606"/>
                <a:gd name="T79" fmla="*/ 160 h 502"/>
                <a:gd name="T80" fmla="*/ 558 w 606"/>
                <a:gd name="T81" fmla="*/ 84 h 502"/>
                <a:gd name="T82" fmla="*/ 534 w 606"/>
                <a:gd name="T83" fmla="*/ 32 h 502"/>
                <a:gd name="T84" fmla="*/ 488 w 606"/>
                <a:gd name="T85" fmla="*/ 52 h 502"/>
                <a:gd name="T86" fmla="*/ 370 w 606"/>
                <a:gd name="T87" fmla="*/ 106 h 502"/>
                <a:gd name="T88" fmla="*/ 262 w 606"/>
                <a:gd name="T89" fmla="*/ 126 h 502"/>
                <a:gd name="T90" fmla="*/ 204 w 606"/>
                <a:gd name="T91" fmla="*/ 126 h 502"/>
                <a:gd name="T92" fmla="*/ 136 w 606"/>
                <a:gd name="T93" fmla="*/ 118 h 502"/>
                <a:gd name="T94" fmla="*/ 74 w 606"/>
                <a:gd name="T95" fmla="*/ 98 h 502"/>
                <a:gd name="T96" fmla="*/ 82 w 606"/>
                <a:gd name="T97" fmla="*/ 164 h 502"/>
                <a:gd name="T98" fmla="*/ 72 w 606"/>
                <a:gd name="T99" fmla="*/ 256 h 502"/>
                <a:gd name="T100" fmla="*/ 50 w 606"/>
                <a:gd name="T101" fmla="*/ 342 h 502"/>
                <a:gd name="T102" fmla="*/ 20 w 606"/>
                <a:gd name="T103" fmla="*/ 460 h 502"/>
                <a:gd name="T104" fmla="*/ 20 w 606"/>
                <a:gd name="T105" fmla="*/ 466 h 502"/>
                <a:gd name="T106" fmla="*/ 62 w 606"/>
                <a:gd name="T107" fmla="*/ 47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6" h="502">
                  <a:moveTo>
                    <a:pt x="60" y="496"/>
                  </a:moveTo>
                  <a:lnTo>
                    <a:pt x="60" y="496"/>
                  </a:lnTo>
                  <a:lnTo>
                    <a:pt x="30" y="490"/>
                  </a:lnTo>
                  <a:lnTo>
                    <a:pt x="18" y="488"/>
                  </a:lnTo>
                  <a:lnTo>
                    <a:pt x="10" y="484"/>
                  </a:lnTo>
                  <a:lnTo>
                    <a:pt x="10" y="484"/>
                  </a:lnTo>
                  <a:lnTo>
                    <a:pt x="4" y="478"/>
                  </a:lnTo>
                  <a:lnTo>
                    <a:pt x="0" y="472"/>
                  </a:lnTo>
                  <a:lnTo>
                    <a:pt x="0" y="466"/>
                  </a:lnTo>
                  <a:lnTo>
                    <a:pt x="0" y="460"/>
                  </a:lnTo>
                  <a:lnTo>
                    <a:pt x="0" y="460"/>
                  </a:lnTo>
                  <a:lnTo>
                    <a:pt x="2" y="436"/>
                  </a:lnTo>
                  <a:lnTo>
                    <a:pt x="10" y="408"/>
                  </a:lnTo>
                  <a:lnTo>
                    <a:pt x="30" y="336"/>
                  </a:lnTo>
                  <a:lnTo>
                    <a:pt x="30" y="336"/>
                  </a:lnTo>
                  <a:lnTo>
                    <a:pt x="42" y="296"/>
                  </a:lnTo>
                  <a:lnTo>
                    <a:pt x="52" y="252"/>
                  </a:lnTo>
                  <a:lnTo>
                    <a:pt x="58" y="208"/>
                  </a:lnTo>
                  <a:lnTo>
                    <a:pt x="60" y="186"/>
                  </a:lnTo>
                  <a:lnTo>
                    <a:pt x="62" y="164"/>
                  </a:lnTo>
                  <a:lnTo>
                    <a:pt x="62" y="164"/>
                  </a:lnTo>
                  <a:lnTo>
                    <a:pt x="60" y="142"/>
                  </a:lnTo>
                  <a:lnTo>
                    <a:pt x="58" y="122"/>
                  </a:lnTo>
                  <a:lnTo>
                    <a:pt x="54" y="102"/>
                  </a:lnTo>
                  <a:lnTo>
                    <a:pt x="48" y="84"/>
                  </a:lnTo>
                  <a:lnTo>
                    <a:pt x="58" y="80"/>
                  </a:lnTo>
                  <a:lnTo>
                    <a:pt x="48" y="84"/>
                  </a:lnTo>
                  <a:lnTo>
                    <a:pt x="48" y="84"/>
                  </a:lnTo>
                  <a:lnTo>
                    <a:pt x="48" y="78"/>
                  </a:lnTo>
                  <a:lnTo>
                    <a:pt x="52" y="72"/>
                  </a:lnTo>
                  <a:lnTo>
                    <a:pt x="52" y="72"/>
                  </a:lnTo>
                  <a:lnTo>
                    <a:pt x="58" y="70"/>
                  </a:lnTo>
                  <a:lnTo>
                    <a:pt x="64" y="70"/>
                  </a:lnTo>
                  <a:lnTo>
                    <a:pt x="64" y="70"/>
                  </a:lnTo>
                  <a:lnTo>
                    <a:pt x="74" y="76"/>
                  </a:lnTo>
                  <a:lnTo>
                    <a:pt x="74" y="76"/>
                  </a:lnTo>
                  <a:lnTo>
                    <a:pt x="88" y="82"/>
                  </a:lnTo>
                  <a:lnTo>
                    <a:pt x="108" y="88"/>
                  </a:lnTo>
                  <a:lnTo>
                    <a:pt x="108" y="88"/>
                  </a:lnTo>
                  <a:lnTo>
                    <a:pt x="132" y="96"/>
                  </a:lnTo>
                  <a:lnTo>
                    <a:pt x="162" y="102"/>
                  </a:lnTo>
                  <a:lnTo>
                    <a:pt x="194" y="106"/>
                  </a:lnTo>
                  <a:lnTo>
                    <a:pt x="230" y="108"/>
                  </a:lnTo>
                  <a:lnTo>
                    <a:pt x="230" y="108"/>
                  </a:lnTo>
                  <a:lnTo>
                    <a:pt x="262" y="106"/>
                  </a:lnTo>
                  <a:lnTo>
                    <a:pt x="296" y="102"/>
                  </a:lnTo>
                  <a:lnTo>
                    <a:pt x="330" y="96"/>
                  </a:lnTo>
                  <a:lnTo>
                    <a:pt x="368" y="86"/>
                  </a:lnTo>
                  <a:lnTo>
                    <a:pt x="406" y="72"/>
                  </a:lnTo>
                  <a:lnTo>
                    <a:pt x="446" y="52"/>
                  </a:lnTo>
                  <a:lnTo>
                    <a:pt x="486" y="30"/>
                  </a:lnTo>
                  <a:lnTo>
                    <a:pt x="528" y="2"/>
                  </a:lnTo>
                  <a:lnTo>
                    <a:pt x="528" y="2"/>
                  </a:lnTo>
                  <a:lnTo>
                    <a:pt x="532" y="0"/>
                  </a:lnTo>
                  <a:lnTo>
                    <a:pt x="536" y="0"/>
                  </a:lnTo>
                  <a:lnTo>
                    <a:pt x="536" y="0"/>
                  </a:lnTo>
                  <a:lnTo>
                    <a:pt x="540" y="2"/>
                  </a:lnTo>
                  <a:lnTo>
                    <a:pt x="542" y="4"/>
                  </a:lnTo>
                  <a:lnTo>
                    <a:pt x="542" y="4"/>
                  </a:lnTo>
                  <a:lnTo>
                    <a:pt x="552" y="22"/>
                  </a:lnTo>
                  <a:lnTo>
                    <a:pt x="562" y="42"/>
                  </a:lnTo>
                  <a:lnTo>
                    <a:pt x="574" y="70"/>
                  </a:lnTo>
                  <a:lnTo>
                    <a:pt x="586" y="102"/>
                  </a:lnTo>
                  <a:lnTo>
                    <a:pt x="596" y="138"/>
                  </a:lnTo>
                  <a:lnTo>
                    <a:pt x="604" y="176"/>
                  </a:lnTo>
                  <a:lnTo>
                    <a:pt x="606" y="198"/>
                  </a:lnTo>
                  <a:lnTo>
                    <a:pt x="606" y="218"/>
                  </a:lnTo>
                  <a:lnTo>
                    <a:pt x="606" y="218"/>
                  </a:lnTo>
                  <a:lnTo>
                    <a:pt x="606" y="242"/>
                  </a:lnTo>
                  <a:lnTo>
                    <a:pt x="602" y="264"/>
                  </a:lnTo>
                  <a:lnTo>
                    <a:pt x="596" y="288"/>
                  </a:lnTo>
                  <a:lnTo>
                    <a:pt x="588" y="312"/>
                  </a:lnTo>
                  <a:lnTo>
                    <a:pt x="576" y="334"/>
                  </a:lnTo>
                  <a:lnTo>
                    <a:pt x="562" y="356"/>
                  </a:lnTo>
                  <a:lnTo>
                    <a:pt x="544" y="376"/>
                  </a:lnTo>
                  <a:lnTo>
                    <a:pt x="524" y="396"/>
                  </a:lnTo>
                  <a:lnTo>
                    <a:pt x="524" y="396"/>
                  </a:lnTo>
                  <a:lnTo>
                    <a:pt x="502" y="410"/>
                  </a:lnTo>
                  <a:lnTo>
                    <a:pt x="482" y="424"/>
                  </a:lnTo>
                  <a:lnTo>
                    <a:pt x="460" y="436"/>
                  </a:lnTo>
                  <a:lnTo>
                    <a:pt x="436" y="448"/>
                  </a:lnTo>
                  <a:lnTo>
                    <a:pt x="412" y="458"/>
                  </a:lnTo>
                  <a:lnTo>
                    <a:pt x="388" y="466"/>
                  </a:lnTo>
                  <a:lnTo>
                    <a:pt x="340" y="480"/>
                  </a:lnTo>
                  <a:lnTo>
                    <a:pt x="290" y="490"/>
                  </a:lnTo>
                  <a:lnTo>
                    <a:pt x="242" y="496"/>
                  </a:lnTo>
                  <a:lnTo>
                    <a:pt x="196" y="500"/>
                  </a:lnTo>
                  <a:lnTo>
                    <a:pt x="152" y="502"/>
                  </a:lnTo>
                  <a:lnTo>
                    <a:pt x="152" y="502"/>
                  </a:lnTo>
                  <a:lnTo>
                    <a:pt x="102" y="500"/>
                  </a:lnTo>
                  <a:lnTo>
                    <a:pt x="60" y="496"/>
                  </a:lnTo>
                  <a:lnTo>
                    <a:pt x="60" y="496"/>
                  </a:lnTo>
                  <a:close/>
                  <a:moveTo>
                    <a:pt x="62" y="476"/>
                  </a:moveTo>
                  <a:lnTo>
                    <a:pt x="62" y="476"/>
                  </a:lnTo>
                  <a:lnTo>
                    <a:pt x="102" y="480"/>
                  </a:lnTo>
                  <a:lnTo>
                    <a:pt x="152" y="482"/>
                  </a:lnTo>
                  <a:lnTo>
                    <a:pt x="152" y="482"/>
                  </a:lnTo>
                  <a:lnTo>
                    <a:pt x="194" y="480"/>
                  </a:lnTo>
                  <a:lnTo>
                    <a:pt x="240" y="476"/>
                  </a:lnTo>
                  <a:lnTo>
                    <a:pt x="288" y="470"/>
                  </a:lnTo>
                  <a:lnTo>
                    <a:pt x="334" y="460"/>
                  </a:lnTo>
                  <a:lnTo>
                    <a:pt x="382" y="446"/>
                  </a:lnTo>
                  <a:lnTo>
                    <a:pt x="406" y="438"/>
                  </a:lnTo>
                  <a:lnTo>
                    <a:pt x="428" y="430"/>
                  </a:lnTo>
                  <a:lnTo>
                    <a:pt x="450" y="418"/>
                  </a:lnTo>
                  <a:lnTo>
                    <a:pt x="472" y="408"/>
                  </a:lnTo>
                  <a:lnTo>
                    <a:pt x="492" y="394"/>
                  </a:lnTo>
                  <a:lnTo>
                    <a:pt x="510" y="380"/>
                  </a:lnTo>
                  <a:lnTo>
                    <a:pt x="510" y="380"/>
                  </a:lnTo>
                  <a:lnTo>
                    <a:pt x="530" y="362"/>
                  </a:lnTo>
                  <a:lnTo>
                    <a:pt x="546" y="344"/>
                  </a:lnTo>
                  <a:lnTo>
                    <a:pt x="560" y="324"/>
                  </a:lnTo>
                  <a:lnTo>
                    <a:pt x="570" y="304"/>
                  </a:lnTo>
                  <a:lnTo>
                    <a:pt x="576" y="282"/>
                  </a:lnTo>
                  <a:lnTo>
                    <a:pt x="582" y="262"/>
                  </a:lnTo>
                  <a:lnTo>
                    <a:pt x="584" y="240"/>
                  </a:lnTo>
                  <a:lnTo>
                    <a:pt x="586" y="218"/>
                  </a:lnTo>
                  <a:lnTo>
                    <a:pt x="586" y="218"/>
                  </a:lnTo>
                  <a:lnTo>
                    <a:pt x="584" y="190"/>
                  </a:lnTo>
                  <a:lnTo>
                    <a:pt x="580" y="160"/>
                  </a:lnTo>
                  <a:lnTo>
                    <a:pt x="574" y="134"/>
                  </a:lnTo>
                  <a:lnTo>
                    <a:pt x="566" y="108"/>
                  </a:lnTo>
                  <a:lnTo>
                    <a:pt x="558" y="84"/>
                  </a:lnTo>
                  <a:lnTo>
                    <a:pt x="550" y="64"/>
                  </a:lnTo>
                  <a:lnTo>
                    <a:pt x="534" y="32"/>
                  </a:lnTo>
                  <a:lnTo>
                    <a:pt x="534" y="32"/>
                  </a:lnTo>
                  <a:lnTo>
                    <a:pt x="530" y="24"/>
                  </a:lnTo>
                  <a:lnTo>
                    <a:pt x="530" y="24"/>
                  </a:lnTo>
                  <a:lnTo>
                    <a:pt x="488" y="52"/>
                  </a:lnTo>
                  <a:lnTo>
                    <a:pt x="448" y="74"/>
                  </a:lnTo>
                  <a:lnTo>
                    <a:pt x="408" y="92"/>
                  </a:lnTo>
                  <a:lnTo>
                    <a:pt x="370" y="106"/>
                  </a:lnTo>
                  <a:lnTo>
                    <a:pt x="332" y="116"/>
                  </a:lnTo>
                  <a:lnTo>
                    <a:pt x="296" y="122"/>
                  </a:lnTo>
                  <a:lnTo>
                    <a:pt x="262" y="126"/>
                  </a:lnTo>
                  <a:lnTo>
                    <a:pt x="230" y="128"/>
                  </a:lnTo>
                  <a:lnTo>
                    <a:pt x="230" y="128"/>
                  </a:lnTo>
                  <a:lnTo>
                    <a:pt x="204" y="126"/>
                  </a:lnTo>
                  <a:lnTo>
                    <a:pt x="180" y="124"/>
                  </a:lnTo>
                  <a:lnTo>
                    <a:pt x="156" y="122"/>
                  </a:lnTo>
                  <a:lnTo>
                    <a:pt x="136" y="118"/>
                  </a:lnTo>
                  <a:lnTo>
                    <a:pt x="100" y="108"/>
                  </a:lnTo>
                  <a:lnTo>
                    <a:pt x="74" y="98"/>
                  </a:lnTo>
                  <a:lnTo>
                    <a:pt x="74" y="98"/>
                  </a:lnTo>
                  <a:lnTo>
                    <a:pt x="80" y="130"/>
                  </a:lnTo>
                  <a:lnTo>
                    <a:pt x="82" y="164"/>
                  </a:lnTo>
                  <a:lnTo>
                    <a:pt x="82" y="164"/>
                  </a:lnTo>
                  <a:lnTo>
                    <a:pt x="80" y="186"/>
                  </a:lnTo>
                  <a:lnTo>
                    <a:pt x="78" y="210"/>
                  </a:lnTo>
                  <a:lnTo>
                    <a:pt x="72" y="256"/>
                  </a:lnTo>
                  <a:lnTo>
                    <a:pt x="62" y="300"/>
                  </a:lnTo>
                  <a:lnTo>
                    <a:pt x="50" y="342"/>
                  </a:lnTo>
                  <a:lnTo>
                    <a:pt x="50" y="342"/>
                  </a:lnTo>
                  <a:lnTo>
                    <a:pt x="28" y="414"/>
                  </a:lnTo>
                  <a:lnTo>
                    <a:pt x="22" y="442"/>
                  </a:lnTo>
                  <a:lnTo>
                    <a:pt x="20" y="460"/>
                  </a:lnTo>
                  <a:lnTo>
                    <a:pt x="20" y="460"/>
                  </a:lnTo>
                  <a:lnTo>
                    <a:pt x="20" y="466"/>
                  </a:lnTo>
                  <a:lnTo>
                    <a:pt x="20" y="466"/>
                  </a:lnTo>
                  <a:lnTo>
                    <a:pt x="34" y="470"/>
                  </a:lnTo>
                  <a:lnTo>
                    <a:pt x="62" y="476"/>
                  </a:lnTo>
                  <a:lnTo>
                    <a:pt x="62" y="47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userDrawn="1"/>
          </p:nvSpPr>
          <p:spPr bwMode="auto">
            <a:xfrm>
              <a:off x="6535737" y="4439841"/>
              <a:ext cx="819150" cy="114300"/>
            </a:xfrm>
            <a:custGeom>
              <a:avLst/>
              <a:gdLst>
                <a:gd name="T0" fmla="*/ 500 w 516"/>
                <a:gd name="T1" fmla="*/ 70 h 72"/>
                <a:gd name="T2" fmla="*/ 500 w 516"/>
                <a:gd name="T3" fmla="*/ 70 h 72"/>
                <a:gd name="T4" fmla="*/ 468 w 516"/>
                <a:gd name="T5" fmla="*/ 58 h 72"/>
                <a:gd name="T6" fmla="*/ 436 w 516"/>
                <a:gd name="T7" fmla="*/ 46 h 72"/>
                <a:gd name="T8" fmla="*/ 404 w 516"/>
                <a:gd name="T9" fmla="*/ 38 h 72"/>
                <a:gd name="T10" fmla="*/ 372 w 516"/>
                <a:gd name="T11" fmla="*/ 30 h 72"/>
                <a:gd name="T12" fmla="*/ 340 w 516"/>
                <a:gd name="T13" fmla="*/ 26 h 72"/>
                <a:gd name="T14" fmla="*/ 310 w 516"/>
                <a:gd name="T15" fmla="*/ 22 h 72"/>
                <a:gd name="T16" fmla="*/ 280 w 516"/>
                <a:gd name="T17" fmla="*/ 20 h 72"/>
                <a:gd name="T18" fmla="*/ 250 w 516"/>
                <a:gd name="T19" fmla="*/ 20 h 72"/>
                <a:gd name="T20" fmla="*/ 250 w 516"/>
                <a:gd name="T21" fmla="*/ 20 h 72"/>
                <a:gd name="T22" fmla="*/ 202 w 516"/>
                <a:gd name="T23" fmla="*/ 22 h 72"/>
                <a:gd name="T24" fmla="*/ 156 w 516"/>
                <a:gd name="T25" fmla="*/ 26 h 72"/>
                <a:gd name="T26" fmla="*/ 116 w 516"/>
                <a:gd name="T27" fmla="*/ 32 h 72"/>
                <a:gd name="T28" fmla="*/ 80 w 516"/>
                <a:gd name="T29" fmla="*/ 38 h 72"/>
                <a:gd name="T30" fmla="*/ 80 w 516"/>
                <a:gd name="T31" fmla="*/ 38 h 72"/>
                <a:gd name="T32" fmla="*/ 32 w 516"/>
                <a:gd name="T33" fmla="*/ 52 h 72"/>
                <a:gd name="T34" fmla="*/ 14 w 516"/>
                <a:gd name="T35" fmla="*/ 58 h 72"/>
                <a:gd name="T36" fmla="*/ 14 w 516"/>
                <a:gd name="T37" fmla="*/ 58 h 72"/>
                <a:gd name="T38" fmla="*/ 14 w 516"/>
                <a:gd name="T39" fmla="*/ 58 h 72"/>
                <a:gd name="T40" fmla="*/ 10 w 516"/>
                <a:gd name="T41" fmla="*/ 58 h 72"/>
                <a:gd name="T42" fmla="*/ 6 w 516"/>
                <a:gd name="T43" fmla="*/ 58 h 72"/>
                <a:gd name="T44" fmla="*/ 2 w 516"/>
                <a:gd name="T45" fmla="*/ 54 h 72"/>
                <a:gd name="T46" fmla="*/ 0 w 516"/>
                <a:gd name="T47" fmla="*/ 52 h 72"/>
                <a:gd name="T48" fmla="*/ 0 w 516"/>
                <a:gd name="T49" fmla="*/ 52 h 72"/>
                <a:gd name="T50" fmla="*/ 0 w 516"/>
                <a:gd name="T51" fmla="*/ 48 h 72"/>
                <a:gd name="T52" fmla="*/ 0 w 516"/>
                <a:gd name="T53" fmla="*/ 44 h 72"/>
                <a:gd name="T54" fmla="*/ 2 w 516"/>
                <a:gd name="T55" fmla="*/ 40 h 72"/>
                <a:gd name="T56" fmla="*/ 6 w 516"/>
                <a:gd name="T57" fmla="*/ 38 h 72"/>
                <a:gd name="T58" fmla="*/ 6 w 516"/>
                <a:gd name="T59" fmla="*/ 38 h 72"/>
                <a:gd name="T60" fmla="*/ 26 w 516"/>
                <a:gd name="T61" fmla="*/ 32 h 72"/>
                <a:gd name="T62" fmla="*/ 76 w 516"/>
                <a:gd name="T63" fmla="*/ 18 h 72"/>
                <a:gd name="T64" fmla="*/ 112 w 516"/>
                <a:gd name="T65" fmla="*/ 12 h 72"/>
                <a:gd name="T66" fmla="*/ 154 w 516"/>
                <a:gd name="T67" fmla="*/ 6 h 72"/>
                <a:gd name="T68" fmla="*/ 200 w 516"/>
                <a:gd name="T69" fmla="*/ 2 h 72"/>
                <a:gd name="T70" fmla="*/ 250 w 516"/>
                <a:gd name="T71" fmla="*/ 0 h 72"/>
                <a:gd name="T72" fmla="*/ 250 w 516"/>
                <a:gd name="T73" fmla="*/ 0 h 72"/>
                <a:gd name="T74" fmla="*/ 280 w 516"/>
                <a:gd name="T75" fmla="*/ 0 h 72"/>
                <a:gd name="T76" fmla="*/ 312 w 516"/>
                <a:gd name="T77" fmla="*/ 2 h 72"/>
                <a:gd name="T78" fmla="*/ 344 w 516"/>
                <a:gd name="T79" fmla="*/ 6 h 72"/>
                <a:gd name="T80" fmla="*/ 376 w 516"/>
                <a:gd name="T81" fmla="*/ 10 h 72"/>
                <a:gd name="T82" fmla="*/ 408 w 516"/>
                <a:gd name="T83" fmla="*/ 18 h 72"/>
                <a:gd name="T84" fmla="*/ 442 w 516"/>
                <a:gd name="T85" fmla="*/ 26 h 72"/>
                <a:gd name="T86" fmla="*/ 476 w 516"/>
                <a:gd name="T87" fmla="*/ 38 h 72"/>
                <a:gd name="T88" fmla="*/ 510 w 516"/>
                <a:gd name="T89" fmla="*/ 52 h 72"/>
                <a:gd name="T90" fmla="*/ 510 w 516"/>
                <a:gd name="T91" fmla="*/ 52 h 72"/>
                <a:gd name="T92" fmla="*/ 512 w 516"/>
                <a:gd name="T93" fmla="*/ 54 h 72"/>
                <a:gd name="T94" fmla="*/ 514 w 516"/>
                <a:gd name="T95" fmla="*/ 58 h 72"/>
                <a:gd name="T96" fmla="*/ 516 w 516"/>
                <a:gd name="T97" fmla="*/ 62 h 72"/>
                <a:gd name="T98" fmla="*/ 514 w 516"/>
                <a:gd name="T99" fmla="*/ 66 h 72"/>
                <a:gd name="T100" fmla="*/ 514 w 516"/>
                <a:gd name="T101" fmla="*/ 66 h 72"/>
                <a:gd name="T102" fmla="*/ 510 w 516"/>
                <a:gd name="T103" fmla="*/ 70 h 72"/>
                <a:gd name="T104" fmla="*/ 504 w 516"/>
                <a:gd name="T105" fmla="*/ 72 h 72"/>
                <a:gd name="T106" fmla="*/ 504 w 516"/>
                <a:gd name="T107" fmla="*/ 72 h 72"/>
                <a:gd name="T108" fmla="*/ 500 w 516"/>
                <a:gd name="T109" fmla="*/ 70 h 72"/>
                <a:gd name="T110" fmla="*/ 500 w 516"/>
                <a:gd name="T111"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6" h="72">
                  <a:moveTo>
                    <a:pt x="500" y="70"/>
                  </a:moveTo>
                  <a:lnTo>
                    <a:pt x="500" y="70"/>
                  </a:lnTo>
                  <a:lnTo>
                    <a:pt x="468" y="58"/>
                  </a:lnTo>
                  <a:lnTo>
                    <a:pt x="436" y="46"/>
                  </a:lnTo>
                  <a:lnTo>
                    <a:pt x="404" y="38"/>
                  </a:lnTo>
                  <a:lnTo>
                    <a:pt x="372" y="30"/>
                  </a:lnTo>
                  <a:lnTo>
                    <a:pt x="340" y="26"/>
                  </a:lnTo>
                  <a:lnTo>
                    <a:pt x="310" y="22"/>
                  </a:lnTo>
                  <a:lnTo>
                    <a:pt x="280" y="20"/>
                  </a:lnTo>
                  <a:lnTo>
                    <a:pt x="250" y="20"/>
                  </a:lnTo>
                  <a:lnTo>
                    <a:pt x="250" y="20"/>
                  </a:lnTo>
                  <a:lnTo>
                    <a:pt x="202" y="22"/>
                  </a:lnTo>
                  <a:lnTo>
                    <a:pt x="156" y="26"/>
                  </a:lnTo>
                  <a:lnTo>
                    <a:pt x="116" y="32"/>
                  </a:lnTo>
                  <a:lnTo>
                    <a:pt x="80" y="38"/>
                  </a:lnTo>
                  <a:lnTo>
                    <a:pt x="80" y="38"/>
                  </a:lnTo>
                  <a:lnTo>
                    <a:pt x="32" y="52"/>
                  </a:lnTo>
                  <a:lnTo>
                    <a:pt x="14" y="58"/>
                  </a:lnTo>
                  <a:lnTo>
                    <a:pt x="14" y="58"/>
                  </a:lnTo>
                  <a:lnTo>
                    <a:pt x="14" y="58"/>
                  </a:lnTo>
                  <a:lnTo>
                    <a:pt x="10" y="58"/>
                  </a:lnTo>
                  <a:lnTo>
                    <a:pt x="6" y="58"/>
                  </a:lnTo>
                  <a:lnTo>
                    <a:pt x="2" y="54"/>
                  </a:lnTo>
                  <a:lnTo>
                    <a:pt x="0" y="52"/>
                  </a:lnTo>
                  <a:lnTo>
                    <a:pt x="0" y="52"/>
                  </a:lnTo>
                  <a:lnTo>
                    <a:pt x="0" y="48"/>
                  </a:lnTo>
                  <a:lnTo>
                    <a:pt x="0" y="44"/>
                  </a:lnTo>
                  <a:lnTo>
                    <a:pt x="2" y="40"/>
                  </a:lnTo>
                  <a:lnTo>
                    <a:pt x="6" y="38"/>
                  </a:lnTo>
                  <a:lnTo>
                    <a:pt x="6" y="38"/>
                  </a:lnTo>
                  <a:lnTo>
                    <a:pt x="26" y="32"/>
                  </a:lnTo>
                  <a:lnTo>
                    <a:pt x="76" y="18"/>
                  </a:lnTo>
                  <a:lnTo>
                    <a:pt x="112" y="12"/>
                  </a:lnTo>
                  <a:lnTo>
                    <a:pt x="154" y="6"/>
                  </a:lnTo>
                  <a:lnTo>
                    <a:pt x="200" y="2"/>
                  </a:lnTo>
                  <a:lnTo>
                    <a:pt x="250" y="0"/>
                  </a:lnTo>
                  <a:lnTo>
                    <a:pt x="250" y="0"/>
                  </a:lnTo>
                  <a:lnTo>
                    <a:pt x="280" y="0"/>
                  </a:lnTo>
                  <a:lnTo>
                    <a:pt x="312" y="2"/>
                  </a:lnTo>
                  <a:lnTo>
                    <a:pt x="344" y="6"/>
                  </a:lnTo>
                  <a:lnTo>
                    <a:pt x="376" y="10"/>
                  </a:lnTo>
                  <a:lnTo>
                    <a:pt x="408" y="18"/>
                  </a:lnTo>
                  <a:lnTo>
                    <a:pt x="442" y="26"/>
                  </a:lnTo>
                  <a:lnTo>
                    <a:pt x="476" y="38"/>
                  </a:lnTo>
                  <a:lnTo>
                    <a:pt x="510" y="52"/>
                  </a:lnTo>
                  <a:lnTo>
                    <a:pt x="510" y="52"/>
                  </a:lnTo>
                  <a:lnTo>
                    <a:pt x="512" y="54"/>
                  </a:lnTo>
                  <a:lnTo>
                    <a:pt x="514" y="58"/>
                  </a:lnTo>
                  <a:lnTo>
                    <a:pt x="516" y="62"/>
                  </a:lnTo>
                  <a:lnTo>
                    <a:pt x="514" y="66"/>
                  </a:lnTo>
                  <a:lnTo>
                    <a:pt x="514" y="66"/>
                  </a:lnTo>
                  <a:lnTo>
                    <a:pt x="510" y="70"/>
                  </a:lnTo>
                  <a:lnTo>
                    <a:pt x="504" y="72"/>
                  </a:lnTo>
                  <a:lnTo>
                    <a:pt x="504" y="72"/>
                  </a:lnTo>
                  <a:lnTo>
                    <a:pt x="500" y="70"/>
                  </a:lnTo>
                  <a:lnTo>
                    <a:pt x="500" y="70"/>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userDrawn="1"/>
          </p:nvSpPr>
          <p:spPr bwMode="auto">
            <a:xfrm>
              <a:off x="6665912" y="4427141"/>
              <a:ext cx="1098550" cy="1054100"/>
            </a:xfrm>
            <a:custGeom>
              <a:avLst/>
              <a:gdLst>
                <a:gd name="T0" fmla="*/ 108 w 692"/>
                <a:gd name="T1" fmla="*/ 652 h 664"/>
                <a:gd name="T2" fmla="*/ 48 w 692"/>
                <a:gd name="T3" fmla="*/ 622 h 664"/>
                <a:gd name="T4" fmla="*/ 10 w 692"/>
                <a:gd name="T5" fmla="*/ 574 h 664"/>
                <a:gd name="T6" fmla="*/ 0 w 692"/>
                <a:gd name="T7" fmla="*/ 552 h 664"/>
                <a:gd name="T8" fmla="*/ 6 w 692"/>
                <a:gd name="T9" fmla="*/ 542 h 664"/>
                <a:gd name="T10" fmla="*/ 14 w 692"/>
                <a:gd name="T11" fmla="*/ 542 h 664"/>
                <a:gd name="T12" fmla="*/ 20 w 692"/>
                <a:gd name="T13" fmla="*/ 548 h 664"/>
                <a:gd name="T14" fmla="*/ 48 w 692"/>
                <a:gd name="T15" fmla="*/ 594 h 664"/>
                <a:gd name="T16" fmla="*/ 92 w 692"/>
                <a:gd name="T17" fmla="*/ 626 h 664"/>
                <a:gd name="T18" fmla="*/ 136 w 692"/>
                <a:gd name="T19" fmla="*/ 638 h 664"/>
                <a:gd name="T20" fmla="*/ 222 w 692"/>
                <a:gd name="T21" fmla="*/ 644 h 664"/>
                <a:gd name="T22" fmla="*/ 374 w 692"/>
                <a:gd name="T23" fmla="*/ 626 h 664"/>
                <a:gd name="T24" fmla="*/ 524 w 692"/>
                <a:gd name="T25" fmla="*/ 574 h 664"/>
                <a:gd name="T26" fmla="*/ 618 w 692"/>
                <a:gd name="T27" fmla="*/ 522 h 664"/>
                <a:gd name="T28" fmla="*/ 652 w 692"/>
                <a:gd name="T29" fmla="*/ 488 h 664"/>
                <a:gd name="T30" fmla="*/ 668 w 692"/>
                <a:gd name="T31" fmla="*/ 446 h 664"/>
                <a:gd name="T32" fmla="*/ 670 w 692"/>
                <a:gd name="T33" fmla="*/ 412 h 664"/>
                <a:gd name="T34" fmla="*/ 662 w 692"/>
                <a:gd name="T35" fmla="*/ 340 h 664"/>
                <a:gd name="T36" fmla="*/ 616 w 692"/>
                <a:gd name="T37" fmla="*/ 214 h 664"/>
                <a:gd name="T38" fmla="*/ 532 w 692"/>
                <a:gd name="T39" fmla="*/ 60 h 664"/>
                <a:gd name="T40" fmla="*/ 516 w 692"/>
                <a:gd name="T41" fmla="*/ 42 h 664"/>
                <a:gd name="T42" fmla="*/ 486 w 692"/>
                <a:gd name="T43" fmla="*/ 24 h 664"/>
                <a:gd name="T44" fmla="*/ 456 w 692"/>
                <a:gd name="T45" fmla="*/ 20 h 664"/>
                <a:gd name="T46" fmla="*/ 400 w 692"/>
                <a:gd name="T47" fmla="*/ 30 h 664"/>
                <a:gd name="T48" fmla="*/ 374 w 692"/>
                <a:gd name="T49" fmla="*/ 42 h 664"/>
                <a:gd name="T50" fmla="*/ 370 w 692"/>
                <a:gd name="T51" fmla="*/ 42 h 664"/>
                <a:gd name="T52" fmla="*/ 360 w 692"/>
                <a:gd name="T53" fmla="*/ 36 h 664"/>
                <a:gd name="T54" fmla="*/ 360 w 692"/>
                <a:gd name="T55" fmla="*/ 30 h 664"/>
                <a:gd name="T56" fmla="*/ 364 w 692"/>
                <a:gd name="T57" fmla="*/ 24 h 664"/>
                <a:gd name="T58" fmla="*/ 422 w 692"/>
                <a:gd name="T59" fmla="*/ 4 h 664"/>
                <a:gd name="T60" fmla="*/ 456 w 692"/>
                <a:gd name="T61" fmla="*/ 0 h 664"/>
                <a:gd name="T62" fmla="*/ 494 w 692"/>
                <a:gd name="T63" fmla="*/ 6 h 664"/>
                <a:gd name="T64" fmla="*/ 528 w 692"/>
                <a:gd name="T65" fmla="*/ 26 h 664"/>
                <a:gd name="T66" fmla="*/ 548 w 692"/>
                <a:gd name="T67" fmla="*/ 50 h 664"/>
                <a:gd name="T68" fmla="*/ 634 w 692"/>
                <a:gd name="T69" fmla="*/ 206 h 664"/>
                <a:gd name="T70" fmla="*/ 674 w 692"/>
                <a:gd name="T71" fmla="*/ 310 h 664"/>
                <a:gd name="T72" fmla="*/ 690 w 692"/>
                <a:gd name="T73" fmla="*/ 386 h 664"/>
                <a:gd name="T74" fmla="*/ 690 w 692"/>
                <a:gd name="T75" fmla="*/ 430 h 664"/>
                <a:gd name="T76" fmla="*/ 678 w 692"/>
                <a:gd name="T77" fmla="*/ 484 h 664"/>
                <a:gd name="T78" fmla="*/ 644 w 692"/>
                <a:gd name="T79" fmla="*/ 528 h 664"/>
                <a:gd name="T80" fmla="*/ 582 w 692"/>
                <a:gd name="T81" fmla="*/ 568 h 664"/>
                <a:gd name="T82" fmla="*/ 430 w 692"/>
                <a:gd name="T83" fmla="*/ 632 h 664"/>
                <a:gd name="T84" fmla="*/ 274 w 692"/>
                <a:gd name="T85" fmla="*/ 662 h 664"/>
                <a:gd name="T86" fmla="*/ 176 w 692"/>
                <a:gd name="T87" fmla="*/ 662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2" h="664">
                  <a:moveTo>
                    <a:pt x="134" y="658"/>
                  </a:moveTo>
                  <a:lnTo>
                    <a:pt x="134" y="658"/>
                  </a:lnTo>
                  <a:lnTo>
                    <a:pt x="108" y="652"/>
                  </a:lnTo>
                  <a:lnTo>
                    <a:pt x="84" y="644"/>
                  </a:lnTo>
                  <a:lnTo>
                    <a:pt x="64" y="634"/>
                  </a:lnTo>
                  <a:lnTo>
                    <a:pt x="48" y="622"/>
                  </a:lnTo>
                  <a:lnTo>
                    <a:pt x="32" y="606"/>
                  </a:lnTo>
                  <a:lnTo>
                    <a:pt x="20" y="590"/>
                  </a:lnTo>
                  <a:lnTo>
                    <a:pt x="10" y="574"/>
                  </a:lnTo>
                  <a:lnTo>
                    <a:pt x="2" y="556"/>
                  </a:lnTo>
                  <a:lnTo>
                    <a:pt x="2" y="556"/>
                  </a:lnTo>
                  <a:lnTo>
                    <a:pt x="0" y="552"/>
                  </a:lnTo>
                  <a:lnTo>
                    <a:pt x="2" y="548"/>
                  </a:lnTo>
                  <a:lnTo>
                    <a:pt x="4" y="544"/>
                  </a:lnTo>
                  <a:lnTo>
                    <a:pt x="6" y="542"/>
                  </a:lnTo>
                  <a:lnTo>
                    <a:pt x="6" y="542"/>
                  </a:lnTo>
                  <a:lnTo>
                    <a:pt x="10" y="540"/>
                  </a:lnTo>
                  <a:lnTo>
                    <a:pt x="14" y="542"/>
                  </a:lnTo>
                  <a:lnTo>
                    <a:pt x="18" y="544"/>
                  </a:lnTo>
                  <a:lnTo>
                    <a:pt x="20" y="548"/>
                  </a:lnTo>
                  <a:lnTo>
                    <a:pt x="20" y="548"/>
                  </a:lnTo>
                  <a:lnTo>
                    <a:pt x="28" y="564"/>
                  </a:lnTo>
                  <a:lnTo>
                    <a:pt x="36" y="580"/>
                  </a:lnTo>
                  <a:lnTo>
                    <a:pt x="48" y="594"/>
                  </a:lnTo>
                  <a:lnTo>
                    <a:pt x="60" y="606"/>
                  </a:lnTo>
                  <a:lnTo>
                    <a:pt x="76" y="616"/>
                  </a:lnTo>
                  <a:lnTo>
                    <a:pt x="92" y="626"/>
                  </a:lnTo>
                  <a:lnTo>
                    <a:pt x="112" y="634"/>
                  </a:lnTo>
                  <a:lnTo>
                    <a:pt x="136" y="638"/>
                  </a:lnTo>
                  <a:lnTo>
                    <a:pt x="136" y="638"/>
                  </a:lnTo>
                  <a:lnTo>
                    <a:pt x="178" y="642"/>
                  </a:lnTo>
                  <a:lnTo>
                    <a:pt x="222" y="644"/>
                  </a:lnTo>
                  <a:lnTo>
                    <a:pt x="222" y="644"/>
                  </a:lnTo>
                  <a:lnTo>
                    <a:pt x="272" y="642"/>
                  </a:lnTo>
                  <a:lnTo>
                    <a:pt x="322" y="636"/>
                  </a:lnTo>
                  <a:lnTo>
                    <a:pt x="374" y="626"/>
                  </a:lnTo>
                  <a:lnTo>
                    <a:pt x="426" y="612"/>
                  </a:lnTo>
                  <a:lnTo>
                    <a:pt x="476" y="596"/>
                  </a:lnTo>
                  <a:lnTo>
                    <a:pt x="524" y="574"/>
                  </a:lnTo>
                  <a:lnTo>
                    <a:pt x="572" y="550"/>
                  </a:lnTo>
                  <a:lnTo>
                    <a:pt x="618" y="522"/>
                  </a:lnTo>
                  <a:lnTo>
                    <a:pt x="618" y="522"/>
                  </a:lnTo>
                  <a:lnTo>
                    <a:pt x="632" y="512"/>
                  </a:lnTo>
                  <a:lnTo>
                    <a:pt x="642" y="502"/>
                  </a:lnTo>
                  <a:lnTo>
                    <a:pt x="652" y="488"/>
                  </a:lnTo>
                  <a:lnTo>
                    <a:pt x="658" y="476"/>
                  </a:lnTo>
                  <a:lnTo>
                    <a:pt x="664" y="460"/>
                  </a:lnTo>
                  <a:lnTo>
                    <a:pt x="668" y="446"/>
                  </a:lnTo>
                  <a:lnTo>
                    <a:pt x="670" y="430"/>
                  </a:lnTo>
                  <a:lnTo>
                    <a:pt x="670" y="412"/>
                  </a:lnTo>
                  <a:lnTo>
                    <a:pt x="670" y="412"/>
                  </a:lnTo>
                  <a:lnTo>
                    <a:pt x="670" y="388"/>
                  </a:lnTo>
                  <a:lnTo>
                    <a:pt x="666" y="364"/>
                  </a:lnTo>
                  <a:lnTo>
                    <a:pt x="662" y="340"/>
                  </a:lnTo>
                  <a:lnTo>
                    <a:pt x="654" y="314"/>
                  </a:lnTo>
                  <a:lnTo>
                    <a:pt x="638" y="264"/>
                  </a:lnTo>
                  <a:lnTo>
                    <a:pt x="616" y="214"/>
                  </a:lnTo>
                  <a:lnTo>
                    <a:pt x="592" y="168"/>
                  </a:lnTo>
                  <a:lnTo>
                    <a:pt x="570" y="124"/>
                  </a:lnTo>
                  <a:lnTo>
                    <a:pt x="532" y="60"/>
                  </a:lnTo>
                  <a:lnTo>
                    <a:pt x="532" y="60"/>
                  </a:lnTo>
                  <a:lnTo>
                    <a:pt x="524" y="50"/>
                  </a:lnTo>
                  <a:lnTo>
                    <a:pt x="516" y="42"/>
                  </a:lnTo>
                  <a:lnTo>
                    <a:pt x="506" y="34"/>
                  </a:lnTo>
                  <a:lnTo>
                    <a:pt x="496" y="28"/>
                  </a:lnTo>
                  <a:lnTo>
                    <a:pt x="486" y="24"/>
                  </a:lnTo>
                  <a:lnTo>
                    <a:pt x="476" y="22"/>
                  </a:lnTo>
                  <a:lnTo>
                    <a:pt x="456" y="20"/>
                  </a:lnTo>
                  <a:lnTo>
                    <a:pt x="456" y="20"/>
                  </a:lnTo>
                  <a:lnTo>
                    <a:pt x="440" y="20"/>
                  </a:lnTo>
                  <a:lnTo>
                    <a:pt x="426" y="24"/>
                  </a:lnTo>
                  <a:lnTo>
                    <a:pt x="400" y="30"/>
                  </a:lnTo>
                  <a:lnTo>
                    <a:pt x="400" y="30"/>
                  </a:lnTo>
                  <a:lnTo>
                    <a:pt x="380" y="38"/>
                  </a:lnTo>
                  <a:lnTo>
                    <a:pt x="374" y="42"/>
                  </a:lnTo>
                  <a:lnTo>
                    <a:pt x="374" y="42"/>
                  </a:lnTo>
                  <a:lnTo>
                    <a:pt x="374" y="42"/>
                  </a:lnTo>
                  <a:lnTo>
                    <a:pt x="370" y="42"/>
                  </a:lnTo>
                  <a:lnTo>
                    <a:pt x="366" y="42"/>
                  </a:lnTo>
                  <a:lnTo>
                    <a:pt x="364" y="40"/>
                  </a:lnTo>
                  <a:lnTo>
                    <a:pt x="360" y="36"/>
                  </a:lnTo>
                  <a:lnTo>
                    <a:pt x="360" y="36"/>
                  </a:lnTo>
                  <a:lnTo>
                    <a:pt x="360" y="34"/>
                  </a:lnTo>
                  <a:lnTo>
                    <a:pt x="360" y="30"/>
                  </a:lnTo>
                  <a:lnTo>
                    <a:pt x="362" y="26"/>
                  </a:lnTo>
                  <a:lnTo>
                    <a:pt x="364" y="24"/>
                  </a:lnTo>
                  <a:lnTo>
                    <a:pt x="364" y="24"/>
                  </a:lnTo>
                  <a:lnTo>
                    <a:pt x="372" y="20"/>
                  </a:lnTo>
                  <a:lnTo>
                    <a:pt x="392" y="12"/>
                  </a:lnTo>
                  <a:lnTo>
                    <a:pt x="422" y="4"/>
                  </a:lnTo>
                  <a:lnTo>
                    <a:pt x="438" y="0"/>
                  </a:lnTo>
                  <a:lnTo>
                    <a:pt x="456" y="0"/>
                  </a:lnTo>
                  <a:lnTo>
                    <a:pt x="456" y="0"/>
                  </a:lnTo>
                  <a:lnTo>
                    <a:pt x="468" y="0"/>
                  </a:lnTo>
                  <a:lnTo>
                    <a:pt x="480" y="2"/>
                  </a:lnTo>
                  <a:lnTo>
                    <a:pt x="494" y="6"/>
                  </a:lnTo>
                  <a:lnTo>
                    <a:pt x="506" y="10"/>
                  </a:lnTo>
                  <a:lnTo>
                    <a:pt x="518" y="18"/>
                  </a:lnTo>
                  <a:lnTo>
                    <a:pt x="528" y="26"/>
                  </a:lnTo>
                  <a:lnTo>
                    <a:pt x="540" y="36"/>
                  </a:lnTo>
                  <a:lnTo>
                    <a:pt x="548" y="50"/>
                  </a:lnTo>
                  <a:lnTo>
                    <a:pt x="548" y="50"/>
                  </a:lnTo>
                  <a:lnTo>
                    <a:pt x="588" y="116"/>
                  </a:lnTo>
                  <a:lnTo>
                    <a:pt x="610" y="158"/>
                  </a:lnTo>
                  <a:lnTo>
                    <a:pt x="634" y="206"/>
                  </a:lnTo>
                  <a:lnTo>
                    <a:pt x="656" y="256"/>
                  </a:lnTo>
                  <a:lnTo>
                    <a:pt x="666" y="282"/>
                  </a:lnTo>
                  <a:lnTo>
                    <a:pt x="674" y="310"/>
                  </a:lnTo>
                  <a:lnTo>
                    <a:pt x="682" y="336"/>
                  </a:lnTo>
                  <a:lnTo>
                    <a:pt x="686" y="362"/>
                  </a:lnTo>
                  <a:lnTo>
                    <a:pt x="690" y="386"/>
                  </a:lnTo>
                  <a:lnTo>
                    <a:pt x="692" y="412"/>
                  </a:lnTo>
                  <a:lnTo>
                    <a:pt x="692" y="412"/>
                  </a:lnTo>
                  <a:lnTo>
                    <a:pt x="690" y="430"/>
                  </a:lnTo>
                  <a:lnTo>
                    <a:pt x="688" y="450"/>
                  </a:lnTo>
                  <a:lnTo>
                    <a:pt x="684" y="466"/>
                  </a:lnTo>
                  <a:lnTo>
                    <a:pt x="678" y="484"/>
                  </a:lnTo>
                  <a:lnTo>
                    <a:pt x="668" y="500"/>
                  </a:lnTo>
                  <a:lnTo>
                    <a:pt x="658" y="514"/>
                  </a:lnTo>
                  <a:lnTo>
                    <a:pt x="644" y="528"/>
                  </a:lnTo>
                  <a:lnTo>
                    <a:pt x="630" y="540"/>
                  </a:lnTo>
                  <a:lnTo>
                    <a:pt x="630" y="540"/>
                  </a:lnTo>
                  <a:lnTo>
                    <a:pt x="582" y="568"/>
                  </a:lnTo>
                  <a:lnTo>
                    <a:pt x="534" y="594"/>
                  </a:lnTo>
                  <a:lnTo>
                    <a:pt x="482" y="614"/>
                  </a:lnTo>
                  <a:lnTo>
                    <a:pt x="430" y="632"/>
                  </a:lnTo>
                  <a:lnTo>
                    <a:pt x="378" y="646"/>
                  </a:lnTo>
                  <a:lnTo>
                    <a:pt x="326" y="656"/>
                  </a:lnTo>
                  <a:lnTo>
                    <a:pt x="274" y="662"/>
                  </a:lnTo>
                  <a:lnTo>
                    <a:pt x="222" y="664"/>
                  </a:lnTo>
                  <a:lnTo>
                    <a:pt x="222" y="664"/>
                  </a:lnTo>
                  <a:lnTo>
                    <a:pt x="176" y="662"/>
                  </a:lnTo>
                  <a:lnTo>
                    <a:pt x="134" y="658"/>
                  </a:lnTo>
                  <a:lnTo>
                    <a:pt x="134" y="65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userDrawn="1"/>
          </p:nvSpPr>
          <p:spPr bwMode="auto">
            <a:xfrm>
              <a:off x="6129337" y="4487466"/>
              <a:ext cx="527050" cy="542925"/>
            </a:xfrm>
            <a:custGeom>
              <a:avLst/>
              <a:gdLst>
                <a:gd name="T0" fmla="*/ 22 w 332"/>
                <a:gd name="T1" fmla="*/ 338 h 342"/>
                <a:gd name="T2" fmla="*/ 6 w 332"/>
                <a:gd name="T3" fmla="*/ 292 h 342"/>
                <a:gd name="T4" fmla="*/ 0 w 332"/>
                <a:gd name="T5" fmla="*/ 236 h 342"/>
                <a:gd name="T6" fmla="*/ 2 w 332"/>
                <a:gd name="T7" fmla="*/ 208 h 342"/>
                <a:gd name="T8" fmla="*/ 14 w 332"/>
                <a:gd name="T9" fmla="*/ 148 h 342"/>
                <a:gd name="T10" fmla="*/ 42 w 332"/>
                <a:gd name="T11" fmla="*/ 92 h 342"/>
                <a:gd name="T12" fmla="*/ 62 w 332"/>
                <a:gd name="T13" fmla="*/ 66 h 342"/>
                <a:gd name="T14" fmla="*/ 88 w 332"/>
                <a:gd name="T15" fmla="*/ 44 h 342"/>
                <a:gd name="T16" fmla="*/ 116 w 332"/>
                <a:gd name="T17" fmla="*/ 26 h 342"/>
                <a:gd name="T18" fmla="*/ 142 w 332"/>
                <a:gd name="T19" fmla="*/ 14 h 342"/>
                <a:gd name="T20" fmla="*/ 188 w 332"/>
                <a:gd name="T21" fmla="*/ 2 h 342"/>
                <a:gd name="T22" fmla="*/ 208 w 332"/>
                <a:gd name="T23" fmla="*/ 0 h 342"/>
                <a:gd name="T24" fmla="*/ 260 w 332"/>
                <a:gd name="T25" fmla="*/ 8 h 342"/>
                <a:gd name="T26" fmla="*/ 298 w 332"/>
                <a:gd name="T27" fmla="*/ 26 h 342"/>
                <a:gd name="T28" fmla="*/ 322 w 332"/>
                <a:gd name="T29" fmla="*/ 42 h 342"/>
                <a:gd name="T30" fmla="*/ 330 w 332"/>
                <a:gd name="T31" fmla="*/ 50 h 342"/>
                <a:gd name="T32" fmla="*/ 332 w 332"/>
                <a:gd name="T33" fmla="*/ 58 h 342"/>
                <a:gd name="T34" fmla="*/ 330 w 332"/>
                <a:gd name="T35" fmla="*/ 66 h 342"/>
                <a:gd name="T36" fmla="*/ 326 w 332"/>
                <a:gd name="T37" fmla="*/ 68 h 342"/>
                <a:gd name="T38" fmla="*/ 318 w 332"/>
                <a:gd name="T39" fmla="*/ 66 h 342"/>
                <a:gd name="T40" fmla="*/ 316 w 332"/>
                <a:gd name="T41" fmla="*/ 64 h 342"/>
                <a:gd name="T42" fmla="*/ 308 w 332"/>
                <a:gd name="T43" fmla="*/ 58 h 342"/>
                <a:gd name="T44" fmla="*/ 286 w 332"/>
                <a:gd name="T45" fmla="*/ 44 h 342"/>
                <a:gd name="T46" fmla="*/ 272 w 332"/>
                <a:gd name="T47" fmla="*/ 36 h 342"/>
                <a:gd name="T48" fmla="*/ 232 w 332"/>
                <a:gd name="T49" fmla="*/ 24 h 342"/>
                <a:gd name="T50" fmla="*/ 208 w 332"/>
                <a:gd name="T51" fmla="*/ 22 h 342"/>
                <a:gd name="T52" fmla="*/ 170 w 332"/>
                <a:gd name="T53" fmla="*/ 26 h 342"/>
                <a:gd name="T54" fmla="*/ 126 w 332"/>
                <a:gd name="T55" fmla="*/ 44 h 342"/>
                <a:gd name="T56" fmla="*/ 112 w 332"/>
                <a:gd name="T57" fmla="*/ 52 h 342"/>
                <a:gd name="T58" fmla="*/ 88 w 332"/>
                <a:gd name="T59" fmla="*/ 70 h 342"/>
                <a:gd name="T60" fmla="*/ 60 w 332"/>
                <a:gd name="T61" fmla="*/ 104 h 342"/>
                <a:gd name="T62" fmla="*/ 34 w 332"/>
                <a:gd name="T63" fmla="*/ 154 h 342"/>
                <a:gd name="T64" fmla="*/ 22 w 332"/>
                <a:gd name="T65" fmla="*/ 210 h 342"/>
                <a:gd name="T66" fmla="*/ 20 w 332"/>
                <a:gd name="T67" fmla="*/ 236 h 342"/>
                <a:gd name="T68" fmla="*/ 26 w 332"/>
                <a:gd name="T69" fmla="*/ 286 h 342"/>
                <a:gd name="T70" fmla="*/ 40 w 332"/>
                <a:gd name="T71" fmla="*/ 328 h 342"/>
                <a:gd name="T72" fmla="*/ 42 w 332"/>
                <a:gd name="T73" fmla="*/ 332 h 342"/>
                <a:gd name="T74" fmla="*/ 40 w 332"/>
                <a:gd name="T75" fmla="*/ 338 h 342"/>
                <a:gd name="T76" fmla="*/ 36 w 332"/>
                <a:gd name="T77" fmla="*/ 342 h 342"/>
                <a:gd name="T78" fmla="*/ 32 w 332"/>
                <a:gd name="T79" fmla="*/ 342 h 342"/>
                <a:gd name="T80" fmla="*/ 22 w 332"/>
                <a:gd name="T81" fmla="*/ 33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2" h="342">
                  <a:moveTo>
                    <a:pt x="22" y="338"/>
                  </a:moveTo>
                  <a:lnTo>
                    <a:pt x="22" y="338"/>
                  </a:lnTo>
                  <a:lnTo>
                    <a:pt x="12" y="316"/>
                  </a:lnTo>
                  <a:lnTo>
                    <a:pt x="6" y="292"/>
                  </a:lnTo>
                  <a:lnTo>
                    <a:pt x="2" y="264"/>
                  </a:lnTo>
                  <a:lnTo>
                    <a:pt x="0" y="236"/>
                  </a:lnTo>
                  <a:lnTo>
                    <a:pt x="0" y="236"/>
                  </a:lnTo>
                  <a:lnTo>
                    <a:pt x="2" y="208"/>
                  </a:lnTo>
                  <a:lnTo>
                    <a:pt x="6" y="178"/>
                  </a:lnTo>
                  <a:lnTo>
                    <a:pt x="14" y="148"/>
                  </a:lnTo>
                  <a:lnTo>
                    <a:pt x="26" y="118"/>
                  </a:lnTo>
                  <a:lnTo>
                    <a:pt x="42" y="92"/>
                  </a:lnTo>
                  <a:lnTo>
                    <a:pt x="52" y="78"/>
                  </a:lnTo>
                  <a:lnTo>
                    <a:pt x="62" y="66"/>
                  </a:lnTo>
                  <a:lnTo>
                    <a:pt x="74" y="54"/>
                  </a:lnTo>
                  <a:lnTo>
                    <a:pt x="88" y="44"/>
                  </a:lnTo>
                  <a:lnTo>
                    <a:pt x="102" y="34"/>
                  </a:lnTo>
                  <a:lnTo>
                    <a:pt x="116" y="26"/>
                  </a:lnTo>
                  <a:lnTo>
                    <a:pt x="116" y="26"/>
                  </a:lnTo>
                  <a:lnTo>
                    <a:pt x="142" y="14"/>
                  </a:lnTo>
                  <a:lnTo>
                    <a:pt x="166" y="6"/>
                  </a:lnTo>
                  <a:lnTo>
                    <a:pt x="188" y="2"/>
                  </a:lnTo>
                  <a:lnTo>
                    <a:pt x="208" y="0"/>
                  </a:lnTo>
                  <a:lnTo>
                    <a:pt x="208" y="0"/>
                  </a:lnTo>
                  <a:lnTo>
                    <a:pt x="236" y="4"/>
                  </a:lnTo>
                  <a:lnTo>
                    <a:pt x="260" y="8"/>
                  </a:lnTo>
                  <a:lnTo>
                    <a:pt x="280" y="16"/>
                  </a:lnTo>
                  <a:lnTo>
                    <a:pt x="298" y="26"/>
                  </a:lnTo>
                  <a:lnTo>
                    <a:pt x="310" y="34"/>
                  </a:lnTo>
                  <a:lnTo>
                    <a:pt x="322" y="42"/>
                  </a:lnTo>
                  <a:lnTo>
                    <a:pt x="330" y="50"/>
                  </a:lnTo>
                  <a:lnTo>
                    <a:pt x="330" y="50"/>
                  </a:lnTo>
                  <a:lnTo>
                    <a:pt x="332" y="54"/>
                  </a:lnTo>
                  <a:lnTo>
                    <a:pt x="332" y="58"/>
                  </a:lnTo>
                  <a:lnTo>
                    <a:pt x="332" y="62"/>
                  </a:lnTo>
                  <a:lnTo>
                    <a:pt x="330" y="66"/>
                  </a:lnTo>
                  <a:lnTo>
                    <a:pt x="330" y="66"/>
                  </a:lnTo>
                  <a:lnTo>
                    <a:pt x="326" y="68"/>
                  </a:lnTo>
                  <a:lnTo>
                    <a:pt x="322" y="68"/>
                  </a:lnTo>
                  <a:lnTo>
                    <a:pt x="318" y="66"/>
                  </a:lnTo>
                  <a:lnTo>
                    <a:pt x="316" y="64"/>
                  </a:lnTo>
                  <a:lnTo>
                    <a:pt x="316" y="64"/>
                  </a:lnTo>
                  <a:lnTo>
                    <a:pt x="308" y="58"/>
                  </a:lnTo>
                  <a:lnTo>
                    <a:pt x="308" y="58"/>
                  </a:lnTo>
                  <a:lnTo>
                    <a:pt x="300" y="52"/>
                  </a:lnTo>
                  <a:lnTo>
                    <a:pt x="286" y="44"/>
                  </a:lnTo>
                  <a:lnTo>
                    <a:pt x="286" y="44"/>
                  </a:lnTo>
                  <a:lnTo>
                    <a:pt x="272" y="36"/>
                  </a:lnTo>
                  <a:lnTo>
                    <a:pt x="254" y="28"/>
                  </a:lnTo>
                  <a:lnTo>
                    <a:pt x="232" y="24"/>
                  </a:lnTo>
                  <a:lnTo>
                    <a:pt x="208" y="22"/>
                  </a:lnTo>
                  <a:lnTo>
                    <a:pt x="208" y="22"/>
                  </a:lnTo>
                  <a:lnTo>
                    <a:pt x="190" y="22"/>
                  </a:lnTo>
                  <a:lnTo>
                    <a:pt x="170" y="26"/>
                  </a:lnTo>
                  <a:lnTo>
                    <a:pt x="148" y="32"/>
                  </a:lnTo>
                  <a:lnTo>
                    <a:pt x="126" y="44"/>
                  </a:lnTo>
                  <a:lnTo>
                    <a:pt x="126" y="44"/>
                  </a:lnTo>
                  <a:lnTo>
                    <a:pt x="112" y="52"/>
                  </a:lnTo>
                  <a:lnTo>
                    <a:pt x="100" y="60"/>
                  </a:lnTo>
                  <a:lnTo>
                    <a:pt x="88" y="70"/>
                  </a:lnTo>
                  <a:lnTo>
                    <a:pt x="78" y="80"/>
                  </a:lnTo>
                  <a:lnTo>
                    <a:pt x="60" y="104"/>
                  </a:lnTo>
                  <a:lnTo>
                    <a:pt x="44" y="128"/>
                  </a:lnTo>
                  <a:lnTo>
                    <a:pt x="34" y="154"/>
                  </a:lnTo>
                  <a:lnTo>
                    <a:pt x="26" y="182"/>
                  </a:lnTo>
                  <a:lnTo>
                    <a:pt x="22" y="210"/>
                  </a:lnTo>
                  <a:lnTo>
                    <a:pt x="20" y="236"/>
                  </a:lnTo>
                  <a:lnTo>
                    <a:pt x="20" y="236"/>
                  </a:lnTo>
                  <a:lnTo>
                    <a:pt x="22" y="262"/>
                  </a:lnTo>
                  <a:lnTo>
                    <a:pt x="26" y="286"/>
                  </a:lnTo>
                  <a:lnTo>
                    <a:pt x="32" y="308"/>
                  </a:lnTo>
                  <a:lnTo>
                    <a:pt x="40" y="328"/>
                  </a:lnTo>
                  <a:lnTo>
                    <a:pt x="40" y="328"/>
                  </a:lnTo>
                  <a:lnTo>
                    <a:pt x="42" y="332"/>
                  </a:lnTo>
                  <a:lnTo>
                    <a:pt x="40" y="336"/>
                  </a:lnTo>
                  <a:lnTo>
                    <a:pt x="40" y="338"/>
                  </a:lnTo>
                  <a:lnTo>
                    <a:pt x="36" y="342"/>
                  </a:lnTo>
                  <a:lnTo>
                    <a:pt x="36" y="342"/>
                  </a:lnTo>
                  <a:lnTo>
                    <a:pt x="32" y="342"/>
                  </a:lnTo>
                  <a:lnTo>
                    <a:pt x="32" y="342"/>
                  </a:lnTo>
                  <a:lnTo>
                    <a:pt x="26" y="342"/>
                  </a:lnTo>
                  <a:lnTo>
                    <a:pt x="22" y="338"/>
                  </a:lnTo>
                  <a:lnTo>
                    <a:pt x="22" y="33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noEditPoints="1"/>
            </p:cNvSpPr>
            <p:nvPr userDrawn="1"/>
          </p:nvSpPr>
          <p:spPr bwMode="auto">
            <a:xfrm>
              <a:off x="7170737" y="5595541"/>
              <a:ext cx="206375" cy="206375"/>
            </a:xfrm>
            <a:custGeom>
              <a:avLst/>
              <a:gdLst>
                <a:gd name="T0" fmla="*/ 0 w 130"/>
                <a:gd name="T1" fmla="*/ 64 h 130"/>
                <a:gd name="T2" fmla="*/ 4 w 130"/>
                <a:gd name="T3" fmla="*/ 40 h 130"/>
                <a:gd name="T4" fmla="*/ 18 w 130"/>
                <a:gd name="T5" fmla="*/ 18 h 130"/>
                <a:gd name="T6" fmla="*/ 40 w 130"/>
                <a:gd name="T7" fmla="*/ 4 h 130"/>
                <a:gd name="T8" fmla="*/ 64 w 130"/>
                <a:gd name="T9" fmla="*/ 0 h 130"/>
                <a:gd name="T10" fmla="*/ 78 w 130"/>
                <a:gd name="T11" fmla="*/ 2 h 130"/>
                <a:gd name="T12" fmla="*/ 102 w 130"/>
                <a:gd name="T13" fmla="*/ 10 h 130"/>
                <a:gd name="T14" fmla="*/ 118 w 130"/>
                <a:gd name="T15" fmla="*/ 28 h 130"/>
                <a:gd name="T16" fmla="*/ 128 w 130"/>
                <a:gd name="T17" fmla="*/ 52 h 130"/>
                <a:gd name="T18" fmla="*/ 130 w 130"/>
                <a:gd name="T19" fmla="*/ 64 h 130"/>
                <a:gd name="T20" fmla="*/ 124 w 130"/>
                <a:gd name="T21" fmla="*/ 90 h 130"/>
                <a:gd name="T22" fmla="*/ 110 w 130"/>
                <a:gd name="T23" fmla="*/ 110 h 130"/>
                <a:gd name="T24" fmla="*/ 90 w 130"/>
                <a:gd name="T25" fmla="*/ 124 h 130"/>
                <a:gd name="T26" fmla="*/ 64 w 130"/>
                <a:gd name="T27" fmla="*/ 130 h 130"/>
                <a:gd name="T28" fmla="*/ 52 w 130"/>
                <a:gd name="T29" fmla="*/ 128 h 130"/>
                <a:gd name="T30" fmla="*/ 28 w 130"/>
                <a:gd name="T31" fmla="*/ 118 h 130"/>
                <a:gd name="T32" fmla="*/ 10 w 130"/>
                <a:gd name="T33" fmla="*/ 102 h 130"/>
                <a:gd name="T34" fmla="*/ 0 w 130"/>
                <a:gd name="T35" fmla="*/ 78 h 130"/>
                <a:gd name="T36" fmla="*/ 0 w 130"/>
                <a:gd name="T37" fmla="*/ 64 h 130"/>
                <a:gd name="T38" fmla="*/ 20 w 130"/>
                <a:gd name="T39" fmla="*/ 64 h 130"/>
                <a:gd name="T40" fmla="*/ 24 w 130"/>
                <a:gd name="T41" fmla="*/ 82 h 130"/>
                <a:gd name="T42" fmla="*/ 34 w 130"/>
                <a:gd name="T43" fmla="*/ 96 h 130"/>
                <a:gd name="T44" fmla="*/ 48 w 130"/>
                <a:gd name="T45" fmla="*/ 106 h 130"/>
                <a:gd name="T46" fmla="*/ 64 w 130"/>
                <a:gd name="T47" fmla="*/ 110 h 130"/>
                <a:gd name="T48" fmla="*/ 74 w 130"/>
                <a:gd name="T49" fmla="*/ 108 h 130"/>
                <a:gd name="T50" fmla="*/ 90 w 130"/>
                <a:gd name="T51" fmla="*/ 102 h 130"/>
                <a:gd name="T52" fmla="*/ 102 w 130"/>
                <a:gd name="T53" fmla="*/ 90 h 130"/>
                <a:gd name="T54" fmla="*/ 108 w 130"/>
                <a:gd name="T55" fmla="*/ 74 h 130"/>
                <a:gd name="T56" fmla="*/ 110 w 130"/>
                <a:gd name="T57" fmla="*/ 64 h 130"/>
                <a:gd name="T58" fmla="*/ 106 w 130"/>
                <a:gd name="T59" fmla="*/ 48 h 130"/>
                <a:gd name="T60" fmla="*/ 96 w 130"/>
                <a:gd name="T61" fmla="*/ 34 h 130"/>
                <a:gd name="T62" fmla="*/ 82 w 130"/>
                <a:gd name="T63" fmla="*/ 24 h 130"/>
                <a:gd name="T64" fmla="*/ 64 w 130"/>
                <a:gd name="T65" fmla="*/ 20 h 130"/>
                <a:gd name="T66" fmla="*/ 56 w 130"/>
                <a:gd name="T67" fmla="*/ 20 h 130"/>
                <a:gd name="T68" fmla="*/ 40 w 130"/>
                <a:gd name="T69" fmla="*/ 28 h 130"/>
                <a:gd name="T70" fmla="*/ 28 w 130"/>
                <a:gd name="T71" fmla="*/ 40 h 130"/>
                <a:gd name="T72" fmla="*/ 20 w 130"/>
                <a:gd name="T73" fmla="*/ 56 h 130"/>
                <a:gd name="T74" fmla="*/ 20 w 130"/>
                <a:gd name="T75" fmla="*/ 6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30">
                  <a:moveTo>
                    <a:pt x="0" y="64"/>
                  </a:moveTo>
                  <a:lnTo>
                    <a:pt x="0" y="64"/>
                  </a:lnTo>
                  <a:lnTo>
                    <a:pt x="0" y="52"/>
                  </a:lnTo>
                  <a:lnTo>
                    <a:pt x="4" y="40"/>
                  </a:lnTo>
                  <a:lnTo>
                    <a:pt x="10" y="28"/>
                  </a:lnTo>
                  <a:lnTo>
                    <a:pt x="18" y="18"/>
                  </a:lnTo>
                  <a:lnTo>
                    <a:pt x="28" y="10"/>
                  </a:lnTo>
                  <a:lnTo>
                    <a:pt x="40" y="4"/>
                  </a:lnTo>
                  <a:lnTo>
                    <a:pt x="52" y="2"/>
                  </a:lnTo>
                  <a:lnTo>
                    <a:pt x="64" y="0"/>
                  </a:ln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close/>
                  <a:moveTo>
                    <a:pt x="20" y="64"/>
                  </a:moveTo>
                  <a:lnTo>
                    <a:pt x="20" y="64"/>
                  </a:lnTo>
                  <a:lnTo>
                    <a:pt x="20" y="74"/>
                  </a:lnTo>
                  <a:lnTo>
                    <a:pt x="24" y="82"/>
                  </a:lnTo>
                  <a:lnTo>
                    <a:pt x="28" y="90"/>
                  </a:lnTo>
                  <a:lnTo>
                    <a:pt x="34" y="96"/>
                  </a:lnTo>
                  <a:lnTo>
                    <a:pt x="40" y="102"/>
                  </a:lnTo>
                  <a:lnTo>
                    <a:pt x="48" y="106"/>
                  </a:lnTo>
                  <a:lnTo>
                    <a:pt x="56" y="108"/>
                  </a:lnTo>
                  <a:lnTo>
                    <a:pt x="64" y="110"/>
                  </a:lnTo>
                  <a:lnTo>
                    <a:pt x="64" y="110"/>
                  </a:lnTo>
                  <a:lnTo>
                    <a:pt x="74" y="108"/>
                  </a:lnTo>
                  <a:lnTo>
                    <a:pt x="82" y="106"/>
                  </a:lnTo>
                  <a:lnTo>
                    <a:pt x="90" y="102"/>
                  </a:lnTo>
                  <a:lnTo>
                    <a:pt x="96" y="96"/>
                  </a:lnTo>
                  <a:lnTo>
                    <a:pt x="102" y="90"/>
                  </a:lnTo>
                  <a:lnTo>
                    <a:pt x="106" y="82"/>
                  </a:lnTo>
                  <a:lnTo>
                    <a:pt x="108" y="74"/>
                  </a:lnTo>
                  <a:lnTo>
                    <a:pt x="110" y="64"/>
                  </a:lnTo>
                  <a:lnTo>
                    <a:pt x="110" y="64"/>
                  </a:lnTo>
                  <a:lnTo>
                    <a:pt x="108" y="56"/>
                  </a:lnTo>
                  <a:lnTo>
                    <a:pt x="106" y="48"/>
                  </a:lnTo>
                  <a:lnTo>
                    <a:pt x="102" y="40"/>
                  </a:lnTo>
                  <a:lnTo>
                    <a:pt x="96" y="34"/>
                  </a:lnTo>
                  <a:lnTo>
                    <a:pt x="90" y="28"/>
                  </a:lnTo>
                  <a:lnTo>
                    <a:pt x="82" y="24"/>
                  </a:lnTo>
                  <a:lnTo>
                    <a:pt x="74" y="20"/>
                  </a:lnTo>
                  <a:lnTo>
                    <a:pt x="64" y="20"/>
                  </a:lnTo>
                  <a:lnTo>
                    <a:pt x="64" y="20"/>
                  </a:lnTo>
                  <a:lnTo>
                    <a:pt x="56" y="20"/>
                  </a:lnTo>
                  <a:lnTo>
                    <a:pt x="48" y="24"/>
                  </a:lnTo>
                  <a:lnTo>
                    <a:pt x="40" y="28"/>
                  </a:lnTo>
                  <a:lnTo>
                    <a:pt x="34" y="34"/>
                  </a:lnTo>
                  <a:lnTo>
                    <a:pt x="28" y="40"/>
                  </a:lnTo>
                  <a:lnTo>
                    <a:pt x="24" y="48"/>
                  </a:lnTo>
                  <a:lnTo>
                    <a:pt x="20" y="56"/>
                  </a:lnTo>
                  <a:lnTo>
                    <a:pt x="20" y="64"/>
                  </a:lnTo>
                  <a:lnTo>
                    <a:pt x="20" y="6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userDrawn="1"/>
          </p:nvSpPr>
          <p:spPr bwMode="auto">
            <a:xfrm>
              <a:off x="5837237" y="5109766"/>
              <a:ext cx="577850" cy="1019175"/>
            </a:xfrm>
            <a:custGeom>
              <a:avLst/>
              <a:gdLst>
                <a:gd name="T0" fmla="*/ 364 w 364"/>
                <a:gd name="T1" fmla="*/ 36 h 642"/>
                <a:gd name="T2" fmla="*/ 362 w 364"/>
                <a:gd name="T3" fmla="*/ 118 h 642"/>
                <a:gd name="T4" fmla="*/ 356 w 364"/>
                <a:gd name="T5" fmla="*/ 204 h 642"/>
                <a:gd name="T6" fmla="*/ 342 w 364"/>
                <a:gd name="T7" fmla="*/ 304 h 642"/>
                <a:gd name="T8" fmla="*/ 316 w 364"/>
                <a:gd name="T9" fmla="*/ 408 h 642"/>
                <a:gd name="T10" fmla="*/ 298 w 364"/>
                <a:gd name="T11" fmla="*/ 456 h 642"/>
                <a:gd name="T12" fmla="*/ 274 w 364"/>
                <a:gd name="T13" fmla="*/ 504 h 642"/>
                <a:gd name="T14" fmla="*/ 248 w 364"/>
                <a:gd name="T15" fmla="*/ 544 h 642"/>
                <a:gd name="T16" fmla="*/ 216 w 364"/>
                <a:gd name="T17" fmla="*/ 580 h 642"/>
                <a:gd name="T18" fmla="*/ 178 w 364"/>
                <a:gd name="T19" fmla="*/ 608 h 642"/>
                <a:gd name="T20" fmla="*/ 134 w 364"/>
                <a:gd name="T21" fmla="*/ 626 h 642"/>
                <a:gd name="T22" fmla="*/ 92 w 364"/>
                <a:gd name="T23" fmla="*/ 638 h 642"/>
                <a:gd name="T24" fmla="*/ 46 w 364"/>
                <a:gd name="T25" fmla="*/ 642 h 642"/>
                <a:gd name="T26" fmla="*/ 26 w 364"/>
                <a:gd name="T27" fmla="*/ 638 h 642"/>
                <a:gd name="T28" fmla="*/ 12 w 364"/>
                <a:gd name="T29" fmla="*/ 630 h 642"/>
                <a:gd name="T30" fmla="*/ 4 w 364"/>
                <a:gd name="T31" fmla="*/ 620 h 642"/>
                <a:gd name="T32" fmla="*/ 0 w 364"/>
                <a:gd name="T33" fmla="*/ 598 h 642"/>
                <a:gd name="T34" fmla="*/ 10 w 364"/>
                <a:gd name="T35" fmla="*/ 562 h 642"/>
                <a:gd name="T36" fmla="*/ 38 w 364"/>
                <a:gd name="T37" fmla="*/ 508 h 642"/>
                <a:gd name="T38" fmla="*/ 64 w 364"/>
                <a:gd name="T39" fmla="*/ 468 h 642"/>
                <a:gd name="T40" fmla="*/ 66 w 364"/>
                <a:gd name="T41" fmla="*/ 464 h 642"/>
                <a:gd name="T42" fmla="*/ 76 w 364"/>
                <a:gd name="T43" fmla="*/ 458 h 642"/>
                <a:gd name="T44" fmla="*/ 100 w 364"/>
                <a:gd name="T45" fmla="*/ 456 h 642"/>
                <a:gd name="T46" fmla="*/ 120 w 364"/>
                <a:gd name="T47" fmla="*/ 462 h 642"/>
                <a:gd name="T48" fmla="*/ 126 w 364"/>
                <a:gd name="T49" fmla="*/ 460 h 642"/>
                <a:gd name="T50" fmla="*/ 142 w 364"/>
                <a:gd name="T51" fmla="*/ 434 h 642"/>
                <a:gd name="T52" fmla="*/ 168 w 364"/>
                <a:gd name="T53" fmla="*/ 354 h 642"/>
                <a:gd name="T54" fmla="*/ 206 w 364"/>
                <a:gd name="T55" fmla="*/ 216 h 642"/>
                <a:gd name="T56" fmla="*/ 232 w 364"/>
                <a:gd name="T57" fmla="*/ 96 h 642"/>
                <a:gd name="T58" fmla="*/ 236 w 364"/>
                <a:gd name="T59" fmla="*/ 60 h 642"/>
                <a:gd name="T60" fmla="*/ 236 w 364"/>
                <a:gd name="T61" fmla="*/ 50 h 642"/>
                <a:gd name="T62" fmla="*/ 242 w 364"/>
                <a:gd name="T63" fmla="*/ 30 h 642"/>
                <a:gd name="T64" fmla="*/ 252 w 364"/>
                <a:gd name="T65" fmla="*/ 16 h 642"/>
                <a:gd name="T66" fmla="*/ 266 w 364"/>
                <a:gd name="T67" fmla="*/ 4 h 642"/>
                <a:gd name="T68" fmla="*/ 284 w 364"/>
                <a:gd name="T69" fmla="*/ 0 h 642"/>
                <a:gd name="T70" fmla="*/ 304 w 364"/>
                <a:gd name="T71" fmla="*/ 2 h 642"/>
                <a:gd name="T72" fmla="*/ 326 w 364"/>
                <a:gd name="T73" fmla="*/ 10 h 642"/>
                <a:gd name="T74" fmla="*/ 350 w 364"/>
                <a:gd name="T75" fmla="*/ 26 h 642"/>
                <a:gd name="T76" fmla="*/ 364 w 364"/>
                <a:gd name="T77" fmla="*/ 3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642">
                  <a:moveTo>
                    <a:pt x="364" y="36"/>
                  </a:moveTo>
                  <a:lnTo>
                    <a:pt x="364" y="36"/>
                  </a:lnTo>
                  <a:lnTo>
                    <a:pt x="364" y="60"/>
                  </a:lnTo>
                  <a:lnTo>
                    <a:pt x="362" y="118"/>
                  </a:lnTo>
                  <a:lnTo>
                    <a:pt x="360" y="158"/>
                  </a:lnTo>
                  <a:lnTo>
                    <a:pt x="356" y="204"/>
                  </a:lnTo>
                  <a:lnTo>
                    <a:pt x="350" y="252"/>
                  </a:lnTo>
                  <a:lnTo>
                    <a:pt x="342" y="304"/>
                  </a:lnTo>
                  <a:lnTo>
                    <a:pt x="330" y="356"/>
                  </a:lnTo>
                  <a:lnTo>
                    <a:pt x="316" y="408"/>
                  </a:lnTo>
                  <a:lnTo>
                    <a:pt x="308" y="432"/>
                  </a:lnTo>
                  <a:lnTo>
                    <a:pt x="298" y="456"/>
                  </a:lnTo>
                  <a:lnTo>
                    <a:pt x="286" y="480"/>
                  </a:lnTo>
                  <a:lnTo>
                    <a:pt x="274" y="504"/>
                  </a:lnTo>
                  <a:lnTo>
                    <a:pt x="262" y="524"/>
                  </a:lnTo>
                  <a:lnTo>
                    <a:pt x="248" y="544"/>
                  </a:lnTo>
                  <a:lnTo>
                    <a:pt x="232" y="564"/>
                  </a:lnTo>
                  <a:lnTo>
                    <a:pt x="216" y="580"/>
                  </a:lnTo>
                  <a:lnTo>
                    <a:pt x="198" y="594"/>
                  </a:lnTo>
                  <a:lnTo>
                    <a:pt x="178" y="608"/>
                  </a:lnTo>
                  <a:lnTo>
                    <a:pt x="156" y="618"/>
                  </a:lnTo>
                  <a:lnTo>
                    <a:pt x="134" y="626"/>
                  </a:lnTo>
                  <a:lnTo>
                    <a:pt x="134" y="626"/>
                  </a:lnTo>
                  <a:lnTo>
                    <a:pt x="92" y="638"/>
                  </a:lnTo>
                  <a:lnTo>
                    <a:pt x="60" y="642"/>
                  </a:lnTo>
                  <a:lnTo>
                    <a:pt x="46" y="642"/>
                  </a:lnTo>
                  <a:lnTo>
                    <a:pt x="34" y="640"/>
                  </a:lnTo>
                  <a:lnTo>
                    <a:pt x="26" y="638"/>
                  </a:lnTo>
                  <a:lnTo>
                    <a:pt x="18" y="634"/>
                  </a:lnTo>
                  <a:lnTo>
                    <a:pt x="12" y="630"/>
                  </a:lnTo>
                  <a:lnTo>
                    <a:pt x="6" y="626"/>
                  </a:lnTo>
                  <a:lnTo>
                    <a:pt x="4" y="620"/>
                  </a:lnTo>
                  <a:lnTo>
                    <a:pt x="2" y="612"/>
                  </a:lnTo>
                  <a:lnTo>
                    <a:pt x="0" y="598"/>
                  </a:lnTo>
                  <a:lnTo>
                    <a:pt x="4" y="580"/>
                  </a:lnTo>
                  <a:lnTo>
                    <a:pt x="10" y="562"/>
                  </a:lnTo>
                  <a:lnTo>
                    <a:pt x="18" y="544"/>
                  </a:lnTo>
                  <a:lnTo>
                    <a:pt x="38" y="508"/>
                  </a:lnTo>
                  <a:lnTo>
                    <a:pt x="56" y="482"/>
                  </a:lnTo>
                  <a:lnTo>
                    <a:pt x="64" y="468"/>
                  </a:lnTo>
                  <a:lnTo>
                    <a:pt x="64" y="468"/>
                  </a:lnTo>
                  <a:lnTo>
                    <a:pt x="66" y="464"/>
                  </a:lnTo>
                  <a:lnTo>
                    <a:pt x="70" y="460"/>
                  </a:lnTo>
                  <a:lnTo>
                    <a:pt x="76" y="458"/>
                  </a:lnTo>
                  <a:lnTo>
                    <a:pt x="82" y="456"/>
                  </a:lnTo>
                  <a:lnTo>
                    <a:pt x="100" y="456"/>
                  </a:lnTo>
                  <a:lnTo>
                    <a:pt x="120" y="462"/>
                  </a:lnTo>
                  <a:lnTo>
                    <a:pt x="120" y="462"/>
                  </a:lnTo>
                  <a:lnTo>
                    <a:pt x="124" y="462"/>
                  </a:lnTo>
                  <a:lnTo>
                    <a:pt x="126" y="460"/>
                  </a:lnTo>
                  <a:lnTo>
                    <a:pt x="134" y="450"/>
                  </a:lnTo>
                  <a:lnTo>
                    <a:pt x="142" y="434"/>
                  </a:lnTo>
                  <a:lnTo>
                    <a:pt x="150" y="412"/>
                  </a:lnTo>
                  <a:lnTo>
                    <a:pt x="168" y="354"/>
                  </a:lnTo>
                  <a:lnTo>
                    <a:pt x="188" y="288"/>
                  </a:lnTo>
                  <a:lnTo>
                    <a:pt x="206" y="216"/>
                  </a:lnTo>
                  <a:lnTo>
                    <a:pt x="220" y="150"/>
                  </a:lnTo>
                  <a:lnTo>
                    <a:pt x="232" y="96"/>
                  </a:lnTo>
                  <a:lnTo>
                    <a:pt x="234" y="74"/>
                  </a:lnTo>
                  <a:lnTo>
                    <a:pt x="236" y="60"/>
                  </a:lnTo>
                  <a:lnTo>
                    <a:pt x="236" y="60"/>
                  </a:lnTo>
                  <a:lnTo>
                    <a:pt x="236" y="50"/>
                  </a:lnTo>
                  <a:lnTo>
                    <a:pt x="238" y="40"/>
                  </a:lnTo>
                  <a:lnTo>
                    <a:pt x="242" y="30"/>
                  </a:lnTo>
                  <a:lnTo>
                    <a:pt x="246" y="22"/>
                  </a:lnTo>
                  <a:lnTo>
                    <a:pt x="252" y="16"/>
                  </a:lnTo>
                  <a:lnTo>
                    <a:pt x="258" y="10"/>
                  </a:lnTo>
                  <a:lnTo>
                    <a:pt x="266" y="4"/>
                  </a:lnTo>
                  <a:lnTo>
                    <a:pt x="274" y="2"/>
                  </a:lnTo>
                  <a:lnTo>
                    <a:pt x="284" y="0"/>
                  </a:lnTo>
                  <a:lnTo>
                    <a:pt x="292" y="0"/>
                  </a:lnTo>
                  <a:lnTo>
                    <a:pt x="304" y="2"/>
                  </a:lnTo>
                  <a:lnTo>
                    <a:pt x="314" y="4"/>
                  </a:lnTo>
                  <a:lnTo>
                    <a:pt x="326" y="10"/>
                  </a:lnTo>
                  <a:lnTo>
                    <a:pt x="338" y="16"/>
                  </a:lnTo>
                  <a:lnTo>
                    <a:pt x="350" y="26"/>
                  </a:lnTo>
                  <a:lnTo>
                    <a:pt x="364" y="36"/>
                  </a:lnTo>
                  <a:lnTo>
                    <a:pt x="364" y="36"/>
                  </a:lnTo>
                  <a:close/>
                </a:path>
              </a:pathLst>
            </a:custGeom>
            <a:solidFill>
              <a:srgbClr val="A389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noEditPoints="1"/>
            </p:cNvSpPr>
            <p:nvPr userDrawn="1"/>
          </p:nvSpPr>
          <p:spPr bwMode="auto">
            <a:xfrm>
              <a:off x="5821362" y="5093891"/>
              <a:ext cx="609600" cy="1050925"/>
            </a:xfrm>
            <a:custGeom>
              <a:avLst/>
              <a:gdLst>
                <a:gd name="T0" fmla="*/ 8 w 384"/>
                <a:gd name="T1" fmla="*/ 642 h 662"/>
                <a:gd name="T2" fmla="*/ 0 w 384"/>
                <a:gd name="T3" fmla="*/ 614 h 662"/>
                <a:gd name="T4" fmla="*/ 10 w 384"/>
                <a:gd name="T5" fmla="*/ 572 h 662"/>
                <a:gd name="T6" fmla="*/ 30 w 384"/>
                <a:gd name="T7" fmla="*/ 530 h 662"/>
                <a:gd name="T8" fmla="*/ 64 w 384"/>
                <a:gd name="T9" fmla="*/ 476 h 662"/>
                <a:gd name="T10" fmla="*/ 70 w 384"/>
                <a:gd name="T11" fmla="*/ 466 h 662"/>
                <a:gd name="T12" fmla="*/ 100 w 384"/>
                <a:gd name="T13" fmla="*/ 456 h 662"/>
                <a:gd name="T14" fmla="*/ 130 w 384"/>
                <a:gd name="T15" fmla="*/ 460 h 662"/>
                <a:gd name="T16" fmla="*/ 136 w 384"/>
                <a:gd name="T17" fmla="*/ 452 h 662"/>
                <a:gd name="T18" fmla="*/ 152 w 384"/>
                <a:gd name="T19" fmla="*/ 414 h 662"/>
                <a:gd name="T20" fmla="*/ 190 w 384"/>
                <a:gd name="T21" fmla="*/ 290 h 662"/>
                <a:gd name="T22" fmla="*/ 232 w 384"/>
                <a:gd name="T23" fmla="*/ 104 h 662"/>
                <a:gd name="T24" fmla="*/ 236 w 384"/>
                <a:gd name="T25" fmla="*/ 56 h 662"/>
                <a:gd name="T26" fmla="*/ 252 w 384"/>
                <a:gd name="T27" fmla="*/ 20 h 662"/>
                <a:gd name="T28" fmla="*/ 272 w 384"/>
                <a:gd name="T29" fmla="*/ 4 h 662"/>
                <a:gd name="T30" fmla="*/ 298 w 384"/>
                <a:gd name="T31" fmla="*/ 0 h 662"/>
                <a:gd name="T32" fmla="*/ 358 w 384"/>
                <a:gd name="T33" fmla="*/ 22 h 662"/>
                <a:gd name="T34" fmla="*/ 380 w 384"/>
                <a:gd name="T35" fmla="*/ 40 h 662"/>
                <a:gd name="T36" fmla="*/ 384 w 384"/>
                <a:gd name="T37" fmla="*/ 46 h 662"/>
                <a:gd name="T38" fmla="*/ 384 w 384"/>
                <a:gd name="T39" fmla="*/ 74 h 662"/>
                <a:gd name="T40" fmla="*/ 374 w 384"/>
                <a:gd name="T41" fmla="*/ 240 h 662"/>
                <a:gd name="T42" fmla="*/ 348 w 384"/>
                <a:gd name="T43" fmla="*/ 374 h 662"/>
                <a:gd name="T44" fmla="*/ 320 w 384"/>
                <a:gd name="T45" fmla="*/ 462 h 662"/>
                <a:gd name="T46" fmla="*/ 278 w 384"/>
                <a:gd name="T47" fmla="*/ 542 h 662"/>
                <a:gd name="T48" fmla="*/ 238 w 384"/>
                <a:gd name="T49" fmla="*/ 592 h 662"/>
                <a:gd name="T50" fmla="*/ 186 w 384"/>
                <a:gd name="T51" fmla="*/ 630 h 662"/>
                <a:gd name="T52" fmla="*/ 146 w 384"/>
                <a:gd name="T53" fmla="*/ 646 h 662"/>
                <a:gd name="T54" fmla="*/ 78 w 384"/>
                <a:gd name="T55" fmla="*/ 660 h 662"/>
                <a:gd name="T56" fmla="*/ 46 w 384"/>
                <a:gd name="T57" fmla="*/ 662 h 662"/>
                <a:gd name="T58" fmla="*/ 14 w 384"/>
                <a:gd name="T59" fmla="*/ 648 h 662"/>
                <a:gd name="T60" fmla="*/ 86 w 384"/>
                <a:gd name="T61" fmla="*/ 478 h 662"/>
                <a:gd name="T62" fmla="*/ 78 w 384"/>
                <a:gd name="T63" fmla="*/ 490 h 662"/>
                <a:gd name="T64" fmla="*/ 70 w 384"/>
                <a:gd name="T65" fmla="*/ 502 h 662"/>
                <a:gd name="T66" fmla="*/ 38 w 384"/>
                <a:gd name="T67" fmla="*/ 556 h 662"/>
                <a:gd name="T68" fmla="*/ 20 w 384"/>
                <a:gd name="T69" fmla="*/ 614 h 662"/>
                <a:gd name="T70" fmla="*/ 24 w 384"/>
                <a:gd name="T71" fmla="*/ 630 h 662"/>
                <a:gd name="T72" fmla="*/ 32 w 384"/>
                <a:gd name="T73" fmla="*/ 636 h 662"/>
                <a:gd name="T74" fmla="*/ 60 w 384"/>
                <a:gd name="T75" fmla="*/ 642 h 662"/>
                <a:gd name="T76" fmla="*/ 94 w 384"/>
                <a:gd name="T77" fmla="*/ 638 h 662"/>
                <a:gd name="T78" fmla="*/ 142 w 384"/>
                <a:gd name="T79" fmla="*/ 626 h 662"/>
                <a:gd name="T80" fmla="*/ 194 w 384"/>
                <a:gd name="T81" fmla="*/ 602 h 662"/>
                <a:gd name="T82" fmla="*/ 238 w 384"/>
                <a:gd name="T83" fmla="*/ 564 h 662"/>
                <a:gd name="T84" fmla="*/ 284 w 384"/>
                <a:gd name="T85" fmla="*/ 494 h 662"/>
                <a:gd name="T86" fmla="*/ 330 w 384"/>
                <a:gd name="T87" fmla="*/ 370 h 662"/>
                <a:gd name="T88" fmla="*/ 348 w 384"/>
                <a:gd name="T89" fmla="*/ 282 h 662"/>
                <a:gd name="T90" fmla="*/ 362 w 384"/>
                <a:gd name="T91" fmla="*/ 126 h 662"/>
                <a:gd name="T92" fmla="*/ 364 w 384"/>
                <a:gd name="T93" fmla="*/ 52 h 662"/>
                <a:gd name="T94" fmla="*/ 328 w 384"/>
                <a:gd name="T95" fmla="*/ 28 h 662"/>
                <a:gd name="T96" fmla="*/ 298 w 384"/>
                <a:gd name="T97" fmla="*/ 20 h 662"/>
                <a:gd name="T98" fmla="*/ 274 w 384"/>
                <a:gd name="T99" fmla="*/ 28 h 662"/>
                <a:gd name="T100" fmla="*/ 258 w 384"/>
                <a:gd name="T101" fmla="*/ 48 h 662"/>
                <a:gd name="T102" fmla="*/ 256 w 384"/>
                <a:gd name="T103" fmla="*/ 70 h 662"/>
                <a:gd name="T104" fmla="*/ 230 w 384"/>
                <a:gd name="T105" fmla="*/ 214 h 662"/>
                <a:gd name="T106" fmla="*/ 178 w 384"/>
                <a:gd name="T107" fmla="*/ 400 h 662"/>
                <a:gd name="T108" fmla="*/ 154 w 384"/>
                <a:gd name="T109" fmla="*/ 462 h 662"/>
                <a:gd name="T110" fmla="*/ 140 w 384"/>
                <a:gd name="T111" fmla="*/ 480 h 662"/>
                <a:gd name="T112" fmla="*/ 132 w 384"/>
                <a:gd name="T113" fmla="*/ 482 h 662"/>
                <a:gd name="T114" fmla="*/ 112 w 384"/>
                <a:gd name="T115" fmla="*/ 476 h 662"/>
                <a:gd name="T116" fmla="*/ 100 w 384"/>
                <a:gd name="T117" fmla="*/ 476 h 662"/>
                <a:gd name="T118" fmla="*/ 86 w 384"/>
                <a:gd name="T119" fmla="*/ 478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4" h="662">
                  <a:moveTo>
                    <a:pt x="14" y="648"/>
                  </a:moveTo>
                  <a:lnTo>
                    <a:pt x="14" y="648"/>
                  </a:lnTo>
                  <a:lnTo>
                    <a:pt x="8" y="642"/>
                  </a:lnTo>
                  <a:lnTo>
                    <a:pt x="4" y="632"/>
                  </a:lnTo>
                  <a:lnTo>
                    <a:pt x="0" y="622"/>
                  </a:lnTo>
                  <a:lnTo>
                    <a:pt x="0" y="614"/>
                  </a:lnTo>
                  <a:lnTo>
                    <a:pt x="0" y="614"/>
                  </a:lnTo>
                  <a:lnTo>
                    <a:pt x="2" y="592"/>
                  </a:lnTo>
                  <a:lnTo>
                    <a:pt x="10" y="572"/>
                  </a:lnTo>
                  <a:lnTo>
                    <a:pt x="18" y="550"/>
                  </a:lnTo>
                  <a:lnTo>
                    <a:pt x="30" y="530"/>
                  </a:lnTo>
                  <a:lnTo>
                    <a:pt x="30" y="530"/>
                  </a:lnTo>
                  <a:lnTo>
                    <a:pt x="50" y="496"/>
                  </a:lnTo>
                  <a:lnTo>
                    <a:pt x="64" y="476"/>
                  </a:lnTo>
                  <a:lnTo>
                    <a:pt x="64" y="476"/>
                  </a:lnTo>
                  <a:lnTo>
                    <a:pt x="64" y="476"/>
                  </a:lnTo>
                  <a:lnTo>
                    <a:pt x="66" y="470"/>
                  </a:lnTo>
                  <a:lnTo>
                    <a:pt x="70" y="466"/>
                  </a:lnTo>
                  <a:lnTo>
                    <a:pt x="78" y="460"/>
                  </a:lnTo>
                  <a:lnTo>
                    <a:pt x="88" y="456"/>
                  </a:lnTo>
                  <a:lnTo>
                    <a:pt x="100" y="456"/>
                  </a:lnTo>
                  <a:lnTo>
                    <a:pt x="100" y="456"/>
                  </a:lnTo>
                  <a:lnTo>
                    <a:pt x="114" y="456"/>
                  </a:lnTo>
                  <a:lnTo>
                    <a:pt x="130" y="460"/>
                  </a:lnTo>
                  <a:lnTo>
                    <a:pt x="130" y="460"/>
                  </a:lnTo>
                  <a:lnTo>
                    <a:pt x="136" y="452"/>
                  </a:lnTo>
                  <a:lnTo>
                    <a:pt x="136" y="452"/>
                  </a:lnTo>
                  <a:lnTo>
                    <a:pt x="144" y="436"/>
                  </a:lnTo>
                  <a:lnTo>
                    <a:pt x="152" y="414"/>
                  </a:lnTo>
                  <a:lnTo>
                    <a:pt x="152" y="414"/>
                  </a:lnTo>
                  <a:lnTo>
                    <a:pt x="170" y="358"/>
                  </a:lnTo>
                  <a:lnTo>
                    <a:pt x="190" y="290"/>
                  </a:lnTo>
                  <a:lnTo>
                    <a:pt x="190" y="290"/>
                  </a:lnTo>
                  <a:lnTo>
                    <a:pt x="206" y="222"/>
                  </a:lnTo>
                  <a:lnTo>
                    <a:pt x="222" y="156"/>
                  </a:lnTo>
                  <a:lnTo>
                    <a:pt x="232" y="104"/>
                  </a:lnTo>
                  <a:lnTo>
                    <a:pt x="234" y="70"/>
                  </a:lnTo>
                  <a:lnTo>
                    <a:pt x="234" y="70"/>
                  </a:lnTo>
                  <a:lnTo>
                    <a:pt x="236" y="56"/>
                  </a:lnTo>
                  <a:lnTo>
                    <a:pt x="240" y="42"/>
                  </a:lnTo>
                  <a:lnTo>
                    <a:pt x="244" y="30"/>
                  </a:lnTo>
                  <a:lnTo>
                    <a:pt x="252" y="20"/>
                  </a:lnTo>
                  <a:lnTo>
                    <a:pt x="252" y="20"/>
                  </a:lnTo>
                  <a:lnTo>
                    <a:pt x="262" y="12"/>
                  </a:lnTo>
                  <a:lnTo>
                    <a:pt x="272" y="4"/>
                  </a:lnTo>
                  <a:lnTo>
                    <a:pt x="286" y="2"/>
                  </a:lnTo>
                  <a:lnTo>
                    <a:pt x="298" y="0"/>
                  </a:lnTo>
                  <a:lnTo>
                    <a:pt x="298" y="0"/>
                  </a:lnTo>
                  <a:lnTo>
                    <a:pt x="318" y="2"/>
                  </a:lnTo>
                  <a:lnTo>
                    <a:pt x="338" y="10"/>
                  </a:lnTo>
                  <a:lnTo>
                    <a:pt x="358" y="22"/>
                  </a:lnTo>
                  <a:lnTo>
                    <a:pt x="380" y="40"/>
                  </a:lnTo>
                  <a:lnTo>
                    <a:pt x="374" y="46"/>
                  </a:lnTo>
                  <a:lnTo>
                    <a:pt x="380" y="40"/>
                  </a:lnTo>
                  <a:lnTo>
                    <a:pt x="380" y="40"/>
                  </a:lnTo>
                  <a:lnTo>
                    <a:pt x="382" y="42"/>
                  </a:lnTo>
                  <a:lnTo>
                    <a:pt x="384" y="46"/>
                  </a:lnTo>
                  <a:lnTo>
                    <a:pt x="384" y="46"/>
                  </a:lnTo>
                  <a:lnTo>
                    <a:pt x="384" y="74"/>
                  </a:lnTo>
                  <a:lnTo>
                    <a:pt x="384" y="74"/>
                  </a:lnTo>
                  <a:lnTo>
                    <a:pt x="382" y="128"/>
                  </a:lnTo>
                  <a:lnTo>
                    <a:pt x="378" y="200"/>
                  </a:lnTo>
                  <a:lnTo>
                    <a:pt x="374" y="240"/>
                  </a:lnTo>
                  <a:lnTo>
                    <a:pt x="368" y="284"/>
                  </a:lnTo>
                  <a:lnTo>
                    <a:pt x="360" y="330"/>
                  </a:lnTo>
                  <a:lnTo>
                    <a:pt x="348" y="374"/>
                  </a:lnTo>
                  <a:lnTo>
                    <a:pt x="348" y="374"/>
                  </a:lnTo>
                  <a:lnTo>
                    <a:pt x="336" y="420"/>
                  </a:lnTo>
                  <a:lnTo>
                    <a:pt x="320" y="462"/>
                  </a:lnTo>
                  <a:lnTo>
                    <a:pt x="302" y="504"/>
                  </a:lnTo>
                  <a:lnTo>
                    <a:pt x="290" y="524"/>
                  </a:lnTo>
                  <a:lnTo>
                    <a:pt x="278" y="542"/>
                  </a:lnTo>
                  <a:lnTo>
                    <a:pt x="266" y="560"/>
                  </a:lnTo>
                  <a:lnTo>
                    <a:pt x="252" y="576"/>
                  </a:lnTo>
                  <a:lnTo>
                    <a:pt x="238" y="592"/>
                  </a:lnTo>
                  <a:lnTo>
                    <a:pt x="222" y="606"/>
                  </a:lnTo>
                  <a:lnTo>
                    <a:pt x="204" y="618"/>
                  </a:lnTo>
                  <a:lnTo>
                    <a:pt x="186" y="630"/>
                  </a:lnTo>
                  <a:lnTo>
                    <a:pt x="168" y="638"/>
                  </a:lnTo>
                  <a:lnTo>
                    <a:pt x="146" y="646"/>
                  </a:lnTo>
                  <a:lnTo>
                    <a:pt x="146" y="646"/>
                  </a:lnTo>
                  <a:lnTo>
                    <a:pt x="122" y="654"/>
                  </a:lnTo>
                  <a:lnTo>
                    <a:pt x="98" y="658"/>
                  </a:lnTo>
                  <a:lnTo>
                    <a:pt x="78" y="660"/>
                  </a:lnTo>
                  <a:lnTo>
                    <a:pt x="60" y="662"/>
                  </a:lnTo>
                  <a:lnTo>
                    <a:pt x="60" y="662"/>
                  </a:lnTo>
                  <a:lnTo>
                    <a:pt x="46" y="662"/>
                  </a:lnTo>
                  <a:lnTo>
                    <a:pt x="34" y="658"/>
                  </a:lnTo>
                  <a:lnTo>
                    <a:pt x="24" y="654"/>
                  </a:lnTo>
                  <a:lnTo>
                    <a:pt x="14" y="648"/>
                  </a:lnTo>
                  <a:lnTo>
                    <a:pt x="14" y="648"/>
                  </a:lnTo>
                  <a:close/>
                  <a:moveTo>
                    <a:pt x="86" y="478"/>
                  </a:moveTo>
                  <a:lnTo>
                    <a:pt x="86" y="478"/>
                  </a:lnTo>
                  <a:lnTo>
                    <a:pt x="82" y="480"/>
                  </a:lnTo>
                  <a:lnTo>
                    <a:pt x="82" y="480"/>
                  </a:lnTo>
                  <a:lnTo>
                    <a:pt x="78" y="490"/>
                  </a:lnTo>
                  <a:lnTo>
                    <a:pt x="78" y="490"/>
                  </a:lnTo>
                  <a:lnTo>
                    <a:pt x="70" y="502"/>
                  </a:lnTo>
                  <a:lnTo>
                    <a:pt x="70" y="502"/>
                  </a:lnTo>
                  <a:lnTo>
                    <a:pt x="50" y="536"/>
                  </a:lnTo>
                  <a:lnTo>
                    <a:pt x="50" y="536"/>
                  </a:lnTo>
                  <a:lnTo>
                    <a:pt x="38" y="556"/>
                  </a:lnTo>
                  <a:lnTo>
                    <a:pt x="30" y="576"/>
                  </a:lnTo>
                  <a:lnTo>
                    <a:pt x="22" y="596"/>
                  </a:lnTo>
                  <a:lnTo>
                    <a:pt x="20" y="614"/>
                  </a:lnTo>
                  <a:lnTo>
                    <a:pt x="20" y="614"/>
                  </a:lnTo>
                  <a:lnTo>
                    <a:pt x="22" y="626"/>
                  </a:lnTo>
                  <a:lnTo>
                    <a:pt x="24" y="630"/>
                  </a:lnTo>
                  <a:lnTo>
                    <a:pt x="28" y="634"/>
                  </a:lnTo>
                  <a:lnTo>
                    <a:pt x="28" y="634"/>
                  </a:lnTo>
                  <a:lnTo>
                    <a:pt x="32" y="636"/>
                  </a:lnTo>
                  <a:lnTo>
                    <a:pt x="40" y="640"/>
                  </a:lnTo>
                  <a:lnTo>
                    <a:pt x="50" y="642"/>
                  </a:lnTo>
                  <a:lnTo>
                    <a:pt x="60" y="642"/>
                  </a:lnTo>
                  <a:lnTo>
                    <a:pt x="60" y="642"/>
                  </a:lnTo>
                  <a:lnTo>
                    <a:pt x="76" y="640"/>
                  </a:lnTo>
                  <a:lnTo>
                    <a:pt x="94" y="638"/>
                  </a:lnTo>
                  <a:lnTo>
                    <a:pt x="116" y="634"/>
                  </a:lnTo>
                  <a:lnTo>
                    <a:pt x="142" y="626"/>
                  </a:lnTo>
                  <a:lnTo>
                    <a:pt x="142" y="626"/>
                  </a:lnTo>
                  <a:lnTo>
                    <a:pt x="160" y="620"/>
                  </a:lnTo>
                  <a:lnTo>
                    <a:pt x="178" y="612"/>
                  </a:lnTo>
                  <a:lnTo>
                    <a:pt x="194" y="602"/>
                  </a:lnTo>
                  <a:lnTo>
                    <a:pt x="210" y="590"/>
                  </a:lnTo>
                  <a:lnTo>
                    <a:pt x="224" y="578"/>
                  </a:lnTo>
                  <a:lnTo>
                    <a:pt x="238" y="564"/>
                  </a:lnTo>
                  <a:lnTo>
                    <a:pt x="250" y="548"/>
                  </a:lnTo>
                  <a:lnTo>
                    <a:pt x="262" y="532"/>
                  </a:lnTo>
                  <a:lnTo>
                    <a:pt x="284" y="494"/>
                  </a:lnTo>
                  <a:lnTo>
                    <a:pt x="302" y="456"/>
                  </a:lnTo>
                  <a:lnTo>
                    <a:pt x="316" y="414"/>
                  </a:lnTo>
                  <a:lnTo>
                    <a:pt x="330" y="370"/>
                  </a:lnTo>
                  <a:lnTo>
                    <a:pt x="330" y="370"/>
                  </a:lnTo>
                  <a:lnTo>
                    <a:pt x="340" y="326"/>
                  </a:lnTo>
                  <a:lnTo>
                    <a:pt x="348" y="282"/>
                  </a:lnTo>
                  <a:lnTo>
                    <a:pt x="354" y="238"/>
                  </a:lnTo>
                  <a:lnTo>
                    <a:pt x="358" y="198"/>
                  </a:lnTo>
                  <a:lnTo>
                    <a:pt x="362" y="126"/>
                  </a:lnTo>
                  <a:lnTo>
                    <a:pt x="364" y="74"/>
                  </a:lnTo>
                  <a:lnTo>
                    <a:pt x="364" y="74"/>
                  </a:lnTo>
                  <a:lnTo>
                    <a:pt x="364" y="52"/>
                  </a:lnTo>
                  <a:lnTo>
                    <a:pt x="364" y="52"/>
                  </a:lnTo>
                  <a:lnTo>
                    <a:pt x="346" y="36"/>
                  </a:lnTo>
                  <a:lnTo>
                    <a:pt x="328" y="28"/>
                  </a:lnTo>
                  <a:lnTo>
                    <a:pt x="312" y="22"/>
                  </a:lnTo>
                  <a:lnTo>
                    <a:pt x="298" y="20"/>
                  </a:lnTo>
                  <a:lnTo>
                    <a:pt x="298" y="20"/>
                  </a:lnTo>
                  <a:lnTo>
                    <a:pt x="290" y="20"/>
                  </a:lnTo>
                  <a:lnTo>
                    <a:pt x="280" y="24"/>
                  </a:lnTo>
                  <a:lnTo>
                    <a:pt x="274" y="28"/>
                  </a:lnTo>
                  <a:lnTo>
                    <a:pt x="268" y="34"/>
                  </a:lnTo>
                  <a:lnTo>
                    <a:pt x="262" y="40"/>
                  </a:lnTo>
                  <a:lnTo>
                    <a:pt x="258" y="48"/>
                  </a:lnTo>
                  <a:lnTo>
                    <a:pt x="256" y="58"/>
                  </a:lnTo>
                  <a:lnTo>
                    <a:pt x="256" y="70"/>
                  </a:lnTo>
                  <a:lnTo>
                    <a:pt x="256" y="70"/>
                  </a:lnTo>
                  <a:lnTo>
                    <a:pt x="254" y="94"/>
                  </a:lnTo>
                  <a:lnTo>
                    <a:pt x="248" y="126"/>
                  </a:lnTo>
                  <a:lnTo>
                    <a:pt x="230" y="214"/>
                  </a:lnTo>
                  <a:lnTo>
                    <a:pt x="204" y="312"/>
                  </a:lnTo>
                  <a:lnTo>
                    <a:pt x="192" y="358"/>
                  </a:lnTo>
                  <a:lnTo>
                    <a:pt x="178" y="400"/>
                  </a:lnTo>
                  <a:lnTo>
                    <a:pt x="178" y="400"/>
                  </a:lnTo>
                  <a:lnTo>
                    <a:pt x="160" y="446"/>
                  </a:lnTo>
                  <a:lnTo>
                    <a:pt x="154" y="462"/>
                  </a:lnTo>
                  <a:lnTo>
                    <a:pt x="146" y="474"/>
                  </a:lnTo>
                  <a:lnTo>
                    <a:pt x="146" y="474"/>
                  </a:lnTo>
                  <a:lnTo>
                    <a:pt x="140" y="480"/>
                  </a:lnTo>
                  <a:lnTo>
                    <a:pt x="136" y="480"/>
                  </a:lnTo>
                  <a:lnTo>
                    <a:pt x="132" y="482"/>
                  </a:lnTo>
                  <a:lnTo>
                    <a:pt x="132" y="482"/>
                  </a:lnTo>
                  <a:lnTo>
                    <a:pt x="126" y="480"/>
                  </a:lnTo>
                  <a:lnTo>
                    <a:pt x="126" y="480"/>
                  </a:lnTo>
                  <a:lnTo>
                    <a:pt x="112" y="476"/>
                  </a:lnTo>
                  <a:lnTo>
                    <a:pt x="100" y="476"/>
                  </a:lnTo>
                  <a:lnTo>
                    <a:pt x="100" y="476"/>
                  </a:lnTo>
                  <a:lnTo>
                    <a:pt x="100" y="476"/>
                  </a:lnTo>
                  <a:lnTo>
                    <a:pt x="92" y="476"/>
                  </a:lnTo>
                  <a:lnTo>
                    <a:pt x="86" y="478"/>
                  </a:lnTo>
                  <a:lnTo>
                    <a:pt x="86" y="47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userDrawn="1"/>
          </p:nvSpPr>
          <p:spPr bwMode="auto">
            <a:xfrm>
              <a:off x="7440612" y="4268391"/>
              <a:ext cx="117475" cy="1216025"/>
            </a:xfrm>
            <a:custGeom>
              <a:avLst/>
              <a:gdLst>
                <a:gd name="T0" fmla="*/ 0 w 74"/>
                <a:gd name="T1" fmla="*/ 766 h 766"/>
                <a:gd name="T2" fmla="*/ 8 w 74"/>
                <a:gd name="T3" fmla="*/ 6 h 766"/>
                <a:gd name="T4" fmla="*/ 64 w 74"/>
                <a:gd name="T5" fmla="*/ 0 h 766"/>
                <a:gd name="T6" fmla="*/ 74 w 74"/>
                <a:gd name="T7" fmla="*/ 718 h 766"/>
                <a:gd name="T8" fmla="*/ 0 w 74"/>
                <a:gd name="T9" fmla="*/ 766 h 766"/>
              </a:gdLst>
              <a:ahLst/>
              <a:cxnLst>
                <a:cxn ang="0">
                  <a:pos x="T0" y="T1"/>
                </a:cxn>
                <a:cxn ang="0">
                  <a:pos x="T2" y="T3"/>
                </a:cxn>
                <a:cxn ang="0">
                  <a:pos x="T4" y="T5"/>
                </a:cxn>
                <a:cxn ang="0">
                  <a:pos x="T6" y="T7"/>
                </a:cxn>
                <a:cxn ang="0">
                  <a:pos x="T8" y="T9"/>
                </a:cxn>
              </a:cxnLst>
              <a:rect l="0" t="0" r="r" b="b"/>
              <a:pathLst>
                <a:path w="74" h="766">
                  <a:moveTo>
                    <a:pt x="0" y="766"/>
                  </a:moveTo>
                  <a:lnTo>
                    <a:pt x="8" y="6"/>
                  </a:lnTo>
                  <a:lnTo>
                    <a:pt x="64" y="0"/>
                  </a:lnTo>
                  <a:lnTo>
                    <a:pt x="74" y="718"/>
                  </a:lnTo>
                  <a:lnTo>
                    <a:pt x="0" y="766"/>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noEditPoints="1"/>
            </p:cNvSpPr>
            <p:nvPr userDrawn="1"/>
          </p:nvSpPr>
          <p:spPr bwMode="auto">
            <a:xfrm>
              <a:off x="7424737" y="4252516"/>
              <a:ext cx="149225" cy="1247775"/>
            </a:xfrm>
            <a:custGeom>
              <a:avLst/>
              <a:gdLst>
                <a:gd name="T0" fmla="*/ 4 w 94"/>
                <a:gd name="T1" fmla="*/ 784 h 786"/>
                <a:gd name="T2" fmla="*/ 4 w 94"/>
                <a:gd name="T3" fmla="*/ 784 h 786"/>
                <a:gd name="T4" fmla="*/ 0 w 94"/>
                <a:gd name="T5" fmla="*/ 780 h 786"/>
                <a:gd name="T6" fmla="*/ 0 w 94"/>
                <a:gd name="T7" fmla="*/ 776 h 786"/>
                <a:gd name="T8" fmla="*/ 8 w 94"/>
                <a:gd name="T9" fmla="*/ 16 h 786"/>
                <a:gd name="T10" fmla="*/ 8 w 94"/>
                <a:gd name="T11" fmla="*/ 16 h 786"/>
                <a:gd name="T12" fmla="*/ 8 w 94"/>
                <a:gd name="T13" fmla="*/ 12 h 786"/>
                <a:gd name="T14" fmla="*/ 10 w 94"/>
                <a:gd name="T15" fmla="*/ 8 h 786"/>
                <a:gd name="T16" fmla="*/ 14 w 94"/>
                <a:gd name="T17" fmla="*/ 6 h 786"/>
                <a:gd name="T18" fmla="*/ 16 w 94"/>
                <a:gd name="T19" fmla="*/ 6 h 786"/>
                <a:gd name="T20" fmla="*/ 74 w 94"/>
                <a:gd name="T21" fmla="*/ 0 h 786"/>
                <a:gd name="T22" fmla="*/ 74 w 94"/>
                <a:gd name="T23" fmla="*/ 0 h 786"/>
                <a:gd name="T24" fmla="*/ 78 w 94"/>
                <a:gd name="T25" fmla="*/ 0 h 786"/>
                <a:gd name="T26" fmla="*/ 82 w 94"/>
                <a:gd name="T27" fmla="*/ 2 h 786"/>
                <a:gd name="T28" fmla="*/ 82 w 94"/>
                <a:gd name="T29" fmla="*/ 2 h 786"/>
                <a:gd name="T30" fmla="*/ 84 w 94"/>
                <a:gd name="T31" fmla="*/ 6 h 786"/>
                <a:gd name="T32" fmla="*/ 84 w 94"/>
                <a:gd name="T33" fmla="*/ 10 h 786"/>
                <a:gd name="T34" fmla="*/ 94 w 94"/>
                <a:gd name="T35" fmla="*/ 728 h 786"/>
                <a:gd name="T36" fmla="*/ 94 w 94"/>
                <a:gd name="T37" fmla="*/ 728 h 786"/>
                <a:gd name="T38" fmla="*/ 92 w 94"/>
                <a:gd name="T39" fmla="*/ 732 h 786"/>
                <a:gd name="T40" fmla="*/ 88 w 94"/>
                <a:gd name="T41" fmla="*/ 736 h 786"/>
                <a:gd name="T42" fmla="*/ 14 w 94"/>
                <a:gd name="T43" fmla="*/ 784 h 786"/>
                <a:gd name="T44" fmla="*/ 14 w 94"/>
                <a:gd name="T45" fmla="*/ 784 h 786"/>
                <a:gd name="T46" fmla="*/ 10 w 94"/>
                <a:gd name="T47" fmla="*/ 786 h 786"/>
                <a:gd name="T48" fmla="*/ 10 w 94"/>
                <a:gd name="T49" fmla="*/ 786 h 786"/>
                <a:gd name="T50" fmla="*/ 4 w 94"/>
                <a:gd name="T51" fmla="*/ 784 h 786"/>
                <a:gd name="T52" fmla="*/ 4 w 94"/>
                <a:gd name="T53" fmla="*/ 784 h 786"/>
                <a:gd name="T54" fmla="*/ 20 w 94"/>
                <a:gd name="T55" fmla="*/ 776 h 786"/>
                <a:gd name="T56" fmla="*/ 10 w 94"/>
                <a:gd name="T57" fmla="*/ 776 h 786"/>
                <a:gd name="T58" fmla="*/ 20 w 94"/>
                <a:gd name="T59" fmla="*/ 776 h 786"/>
                <a:gd name="T60" fmla="*/ 28 w 94"/>
                <a:gd name="T61" fmla="*/ 24 h 786"/>
                <a:gd name="T62" fmla="*/ 20 w 94"/>
                <a:gd name="T63" fmla="*/ 756 h 786"/>
                <a:gd name="T64" fmla="*/ 72 w 94"/>
                <a:gd name="T65" fmla="*/ 722 h 786"/>
                <a:gd name="T66" fmla="*/ 64 w 94"/>
                <a:gd name="T67" fmla="*/ 20 h 786"/>
                <a:gd name="T68" fmla="*/ 28 w 94"/>
                <a:gd name="T69" fmla="*/ 24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786">
                  <a:moveTo>
                    <a:pt x="4" y="784"/>
                  </a:moveTo>
                  <a:lnTo>
                    <a:pt x="4" y="784"/>
                  </a:lnTo>
                  <a:lnTo>
                    <a:pt x="0" y="780"/>
                  </a:lnTo>
                  <a:lnTo>
                    <a:pt x="0" y="776"/>
                  </a:lnTo>
                  <a:lnTo>
                    <a:pt x="8" y="16"/>
                  </a:lnTo>
                  <a:lnTo>
                    <a:pt x="8" y="16"/>
                  </a:lnTo>
                  <a:lnTo>
                    <a:pt x="8" y="12"/>
                  </a:lnTo>
                  <a:lnTo>
                    <a:pt x="10" y="8"/>
                  </a:lnTo>
                  <a:lnTo>
                    <a:pt x="14" y="6"/>
                  </a:lnTo>
                  <a:lnTo>
                    <a:pt x="16" y="6"/>
                  </a:lnTo>
                  <a:lnTo>
                    <a:pt x="74" y="0"/>
                  </a:lnTo>
                  <a:lnTo>
                    <a:pt x="74" y="0"/>
                  </a:lnTo>
                  <a:lnTo>
                    <a:pt x="78" y="0"/>
                  </a:lnTo>
                  <a:lnTo>
                    <a:pt x="82" y="2"/>
                  </a:lnTo>
                  <a:lnTo>
                    <a:pt x="82" y="2"/>
                  </a:lnTo>
                  <a:lnTo>
                    <a:pt x="84" y="6"/>
                  </a:lnTo>
                  <a:lnTo>
                    <a:pt x="84" y="10"/>
                  </a:lnTo>
                  <a:lnTo>
                    <a:pt x="94" y="728"/>
                  </a:lnTo>
                  <a:lnTo>
                    <a:pt x="94" y="728"/>
                  </a:lnTo>
                  <a:lnTo>
                    <a:pt x="92" y="732"/>
                  </a:lnTo>
                  <a:lnTo>
                    <a:pt x="88" y="736"/>
                  </a:lnTo>
                  <a:lnTo>
                    <a:pt x="14" y="784"/>
                  </a:lnTo>
                  <a:lnTo>
                    <a:pt x="14" y="784"/>
                  </a:lnTo>
                  <a:lnTo>
                    <a:pt x="10" y="786"/>
                  </a:lnTo>
                  <a:lnTo>
                    <a:pt x="10" y="786"/>
                  </a:lnTo>
                  <a:lnTo>
                    <a:pt x="4" y="784"/>
                  </a:lnTo>
                  <a:lnTo>
                    <a:pt x="4" y="784"/>
                  </a:lnTo>
                  <a:close/>
                  <a:moveTo>
                    <a:pt x="20" y="776"/>
                  </a:moveTo>
                  <a:lnTo>
                    <a:pt x="10" y="776"/>
                  </a:lnTo>
                  <a:lnTo>
                    <a:pt x="20" y="776"/>
                  </a:lnTo>
                  <a:close/>
                  <a:moveTo>
                    <a:pt x="28" y="24"/>
                  </a:moveTo>
                  <a:lnTo>
                    <a:pt x="20" y="756"/>
                  </a:lnTo>
                  <a:lnTo>
                    <a:pt x="72" y="722"/>
                  </a:lnTo>
                  <a:lnTo>
                    <a:pt x="64" y="20"/>
                  </a:lnTo>
                  <a:lnTo>
                    <a:pt x="28" y="2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p:cNvSpPr>
            <p:nvPr userDrawn="1"/>
          </p:nvSpPr>
          <p:spPr bwMode="auto">
            <a:xfrm>
              <a:off x="7494587" y="44969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26"/>
            <p:cNvSpPr>
              <a:spLocks noChangeShapeType="1"/>
            </p:cNvSpPr>
            <p:nvPr userDrawn="1"/>
          </p:nvSpPr>
          <p:spPr bwMode="auto">
            <a:xfrm flipH="1">
              <a:off x="7494587" y="44969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p:cNvSpPr>
              <a:spLocks/>
            </p:cNvSpPr>
            <p:nvPr userDrawn="1"/>
          </p:nvSpPr>
          <p:spPr bwMode="auto">
            <a:xfrm>
              <a:off x="7478712" y="44811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2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6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2"/>
                  </a:lnTo>
                  <a:lnTo>
                    <a:pt x="42" y="0"/>
                  </a:lnTo>
                  <a:lnTo>
                    <a:pt x="42" y="0"/>
                  </a:lnTo>
                  <a:lnTo>
                    <a:pt x="46" y="0"/>
                  </a:lnTo>
                  <a:lnTo>
                    <a:pt x="50" y="2"/>
                  </a:lnTo>
                  <a:lnTo>
                    <a:pt x="52" y="6"/>
                  </a:lnTo>
                  <a:lnTo>
                    <a:pt x="54" y="10"/>
                  </a:lnTo>
                  <a:lnTo>
                    <a:pt x="54" y="10"/>
                  </a:lnTo>
                  <a:lnTo>
                    <a:pt x="54" y="14"/>
                  </a:lnTo>
                  <a:lnTo>
                    <a:pt x="52" y="16"/>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p:cNvSpPr>
              <a:spLocks/>
            </p:cNvSpPr>
            <p:nvPr userDrawn="1"/>
          </p:nvSpPr>
          <p:spPr bwMode="auto">
            <a:xfrm>
              <a:off x="7497762" y="4611291"/>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9"/>
            <p:cNvSpPr>
              <a:spLocks noChangeShapeType="1"/>
            </p:cNvSpPr>
            <p:nvPr userDrawn="1"/>
          </p:nvSpPr>
          <p:spPr bwMode="auto">
            <a:xfrm flipH="1">
              <a:off x="7497762" y="4611291"/>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userDrawn="1"/>
          </p:nvSpPr>
          <p:spPr bwMode="auto">
            <a:xfrm>
              <a:off x="7481887" y="4595416"/>
              <a:ext cx="73025" cy="38100"/>
            </a:xfrm>
            <a:custGeom>
              <a:avLst/>
              <a:gdLst>
                <a:gd name="T0" fmla="*/ 0 w 46"/>
                <a:gd name="T1" fmla="*/ 18 h 24"/>
                <a:gd name="T2" fmla="*/ 0 w 46"/>
                <a:gd name="T3" fmla="*/ 18 h 24"/>
                <a:gd name="T4" fmla="*/ 0 w 46"/>
                <a:gd name="T5" fmla="*/ 14 h 24"/>
                <a:gd name="T6" fmla="*/ 2 w 46"/>
                <a:gd name="T7" fmla="*/ 10 h 24"/>
                <a:gd name="T8" fmla="*/ 4 w 46"/>
                <a:gd name="T9" fmla="*/ 6 h 24"/>
                <a:gd name="T10" fmla="*/ 8 w 46"/>
                <a:gd name="T11" fmla="*/ 6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20 h 24"/>
                <a:gd name="T34" fmla="*/ 12 w 46"/>
                <a:gd name="T35" fmla="*/ 24 h 24"/>
                <a:gd name="T36" fmla="*/ 12 w 46"/>
                <a:gd name="T37" fmla="*/ 24 h 24"/>
                <a:gd name="T38" fmla="*/ 10 w 46"/>
                <a:gd name="T39" fmla="*/ 24 h 24"/>
                <a:gd name="T40" fmla="*/ 10 w 46"/>
                <a:gd name="T41" fmla="*/ 24 h 24"/>
                <a:gd name="T42" fmla="*/ 4 w 46"/>
                <a:gd name="T43" fmla="*/ 22 h 24"/>
                <a:gd name="T44" fmla="*/ 0 w 46"/>
                <a:gd name="T45" fmla="*/ 18 h 24"/>
                <a:gd name="T46" fmla="*/ 0 w 46"/>
                <a:gd name="T4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8"/>
                  </a:moveTo>
                  <a:lnTo>
                    <a:pt x="0" y="18"/>
                  </a:lnTo>
                  <a:lnTo>
                    <a:pt x="0" y="14"/>
                  </a:lnTo>
                  <a:lnTo>
                    <a:pt x="2" y="10"/>
                  </a:lnTo>
                  <a:lnTo>
                    <a:pt x="4" y="6"/>
                  </a:lnTo>
                  <a:lnTo>
                    <a:pt x="8" y="6"/>
                  </a:lnTo>
                  <a:lnTo>
                    <a:pt x="34" y="0"/>
                  </a:lnTo>
                  <a:lnTo>
                    <a:pt x="34" y="0"/>
                  </a:lnTo>
                  <a:lnTo>
                    <a:pt x="38" y="0"/>
                  </a:lnTo>
                  <a:lnTo>
                    <a:pt x="42" y="0"/>
                  </a:lnTo>
                  <a:lnTo>
                    <a:pt x="44" y="4"/>
                  </a:lnTo>
                  <a:lnTo>
                    <a:pt x="46" y="6"/>
                  </a:lnTo>
                  <a:lnTo>
                    <a:pt x="46" y="6"/>
                  </a:lnTo>
                  <a:lnTo>
                    <a:pt x="46" y="10"/>
                  </a:lnTo>
                  <a:lnTo>
                    <a:pt x="44" y="14"/>
                  </a:lnTo>
                  <a:lnTo>
                    <a:pt x="42" y="18"/>
                  </a:lnTo>
                  <a:lnTo>
                    <a:pt x="38" y="20"/>
                  </a:lnTo>
                  <a:lnTo>
                    <a:pt x="12" y="24"/>
                  </a:lnTo>
                  <a:lnTo>
                    <a:pt x="12" y="24"/>
                  </a:lnTo>
                  <a:lnTo>
                    <a:pt x="10" y="24"/>
                  </a:lnTo>
                  <a:lnTo>
                    <a:pt x="10" y="24"/>
                  </a:lnTo>
                  <a:lnTo>
                    <a:pt x="4"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userDrawn="1"/>
          </p:nvSpPr>
          <p:spPr bwMode="auto">
            <a:xfrm>
              <a:off x="7497762" y="47160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32"/>
            <p:cNvSpPr>
              <a:spLocks noChangeShapeType="1"/>
            </p:cNvSpPr>
            <p:nvPr userDrawn="1"/>
          </p:nvSpPr>
          <p:spPr bwMode="auto">
            <a:xfrm flipH="1">
              <a:off x="7497762" y="47160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userDrawn="1"/>
          </p:nvSpPr>
          <p:spPr bwMode="auto">
            <a:xfrm>
              <a:off x="7481887" y="47001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2 w 46"/>
                <a:gd name="T37" fmla="*/ 26 h 26"/>
                <a:gd name="T38" fmla="*/ 10 w 46"/>
                <a:gd name="T39" fmla="*/ 26 h 26"/>
                <a:gd name="T40" fmla="*/ 10 w 46"/>
                <a:gd name="T41" fmla="*/ 26 h 26"/>
                <a:gd name="T42" fmla="*/ 4 w 46"/>
                <a:gd name="T43" fmla="*/ 24 h 26"/>
                <a:gd name="T44" fmla="*/ 2 w 46"/>
                <a:gd name="T45" fmla="*/ 22 h 26"/>
                <a:gd name="T46" fmla="*/ 0 w 46"/>
                <a:gd name="T47" fmla="*/ 18 h 26"/>
                <a:gd name="T48" fmla="*/ 0 w 46"/>
                <a:gd name="T4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userDrawn="1"/>
          </p:nvSpPr>
          <p:spPr bwMode="auto">
            <a:xfrm>
              <a:off x="7497762" y="4811316"/>
              <a:ext cx="50800" cy="15875"/>
            </a:xfrm>
            <a:custGeom>
              <a:avLst/>
              <a:gdLst>
                <a:gd name="T0" fmla="*/ 32 w 32"/>
                <a:gd name="T1" fmla="*/ 0 h 10"/>
                <a:gd name="T2" fmla="*/ 0 w 32"/>
                <a:gd name="T3" fmla="*/ 10 h 10"/>
                <a:gd name="T4" fmla="*/ 32 w 32"/>
                <a:gd name="T5" fmla="*/ 0 h 10"/>
              </a:gdLst>
              <a:ahLst/>
              <a:cxnLst>
                <a:cxn ang="0">
                  <a:pos x="T0" y="T1"/>
                </a:cxn>
                <a:cxn ang="0">
                  <a:pos x="T2" y="T3"/>
                </a:cxn>
                <a:cxn ang="0">
                  <a:pos x="T4" y="T5"/>
                </a:cxn>
              </a:cxnLst>
              <a:rect l="0" t="0" r="r" b="b"/>
              <a:pathLst>
                <a:path w="32" h="10">
                  <a:moveTo>
                    <a:pt x="32" y="0"/>
                  </a:moveTo>
                  <a:lnTo>
                    <a:pt x="0" y="10"/>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35"/>
            <p:cNvSpPr>
              <a:spLocks noChangeShapeType="1"/>
            </p:cNvSpPr>
            <p:nvPr userDrawn="1"/>
          </p:nvSpPr>
          <p:spPr bwMode="auto">
            <a:xfrm flipH="1">
              <a:off x="7497762" y="4811316"/>
              <a:ext cx="50800" cy="15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6"/>
            <p:cNvSpPr>
              <a:spLocks/>
            </p:cNvSpPr>
            <p:nvPr userDrawn="1"/>
          </p:nvSpPr>
          <p:spPr bwMode="auto">
            <a:xfrm>
              <a:off x="7481887" y="4795441"/>
              <a:ext cx="82550" cy="47625"/>
            </a:xfrm>
            <a:custGeom>
              <a:avLst/>
              <a:gdLst>
                <a:gd name="T0" fmla="*/ 0 w 52"/>
                <a:gd name="T1" fmla="*/ 22 h 30"/>
                <a:gd name="T2" fmla="*/ 0 w 52"/>
                <a:gd name="T3" fmla="*/ 22 h 30"/>
                <a:gd name="T4" fmla="*/ 0 w 52"/>
                <a:gd name="T5" fmla="*/ 18 h 30"/>
                <a:gd name="T6" fmla="*/ 2 w 52"/>
                <a:gd name="T7" fmla="*/ 14 h 30"/>
                <a:gd name="T8" fmla="*/ 4 w 52"/>
                <a:gd name="T9" fmla="*/ 12 h 30"/>
                <a:gd name="T10" fmla="*/ 8 w 52"/>
                <a:gd name="T11" fmla="*/ 10 h 30"/>
                <a:gd name="T12" fmla="*/ 38 w 52"/>
                <a:gd name="T13" fmla="*/ 2 h 30"/>
                <a:gd name="T14" fmla="*/ 38 w 52"/>
                <a:gd name="T15" fmla="*/ 2 h 30"/>
                <a:gd name="T16" fmla="*/ 42 w 52"/>
                <a:gd name="T17" fmla="*/ 0 h 30"/>
                <a:gd name="T18" fmla="*/ 46 w 52"/>
                <a:gd name="T19" fmla="*/ 2 h 30"/>
                <a:gd name="T20" fmla="*/ 50 w 52"/>
                <a:gd name="T21" fmla="*/ 4 h 30"/>
                <a:gd name="T22" fmla="*/ 52 w 52"/>
                <a:gd name="T23" fmla="*/ 8 h 30"/>
                <a:gd name="T24" fmla="*/ 52 w 52"/>
                <a:gd name="T25" fmla="*/ 8 h 30"/>
                <a:gd name="T26" fmla="*/ 52 w 52"/>
                <a:gd name="T27" fmla="*/ 12 h 30"/>
                <a:gd name="T28" fmla="*/ 50 w 52"/>
                <a:gd name="T29" fmla="*/ 16 h 30"/>
                <a:gd name="T30" fmla="*/ 48 w 52"/>
                <a:gd name="T31" fmla="*/ 18 h 30"/>
                <a:gd name="T32" fmla="*/ 44 w 52"/>
                <a:gd name="T33" fmla="*/ 20 h 30"/>
                <a:gd name="T34" fmla="*/ 12 w 52"/>
                <a:gd name="T35" fmla="*/ 30 h 30"/>
                <a:gd name="T36" fmla="*/ 12 w 52"/>
                <a:gd name="T37" fmla="*/ 30 h 30"/>
                <a:gd name="T38" fmla="*/ 10 w 52"/>
                <a:gd name="T39" fmla="*/ 30 h 30"/>
                <a:gd name="T40" fmla="*/ 10 w 52"/>
                <a:gd name="T41" fmla="*/ 30 h 30"/>
                <a:gd name="T42" fmla="*/ 4 w 52"/>
                <a:gd name="T43" fmla="*/ 28 h 30"/>
                <a:gd name="T44" fmla="*/ 0 w 52"/>
                <a:gd name="T45" fmla="*/ 22 h 30"/>
                <a:gd name="T46" fmla="*/ 0 w 52"/>
                <a:gd name="T4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0" y="22"/>
                  </a:moveTo>
                  <a:lnTo>
                    <a:pt x="0" y="22"/>
                  </a:lnTo>
                  <a:lnTo>
                    <a:pt x="0" y="18"/>
                  </a:lnTo>
                  <a:lnTo>
                    <a:pt x="2" y="14"/>
                  </a:lnTo>
                  <a:lnTo>
                    <a:pt x="4" y="12"/>
                  </a:lnTo>
                  <a:lnTo>
                    <a:pt x="8" y="10"/>
                  </a:lnTo>
                  <a:lnTo>
                    <a:pt x="38" y="2"/>
                  </a:lnTo>
                  <a:lnTo>
                    <a:pt x="38" y="2"/>
                  </a:lnTo>
                  <a:lnTo>
                    <a:pt x="42" y="0"/>
                  </a:lnTo>
                  <a:lnTo>
                    <a:pt x="46" y="2"/>
                  </a:lnTo>
                  <a:lnTo>
                    <a:pt x="50" y="4"/>
                  </a:lnTo>
                  <a:lnTo>
                    <a:pt x="52" y="8"/>
                  </a:lnTo>
                  <a:lnTo>
                    <a:pt x="52" y="8"/>
                  </a:lnTo>
                  <a:lnTo>
                    <a:pt x="52" y="12"/>
                  </a:lnTo>
                  <a:lnTo>
                    <a:pt x="50" y="16"/>
                  </a:lnTo>
                  <a:lnTo>
                    <a:pt x="48" y="18"/>
                  </a:lnTo>
                  <a:lnTo>
                    <a:pt x="44" y="20"/>
                  </a:lnTo>
                  <a:lnTo>
                    <a:pt x="12" y="30"/>
                  </a:lnTo>
                  <a:lnTo>
                    <a:pt x="12" y="30"/>
                  </a:lnTo>
                  <a:lnTo>
                    <a:pt x="10" y="30"/>
                  </a:lnTo>
                  <a:lnTo>
                    <a:pt x="10" y="30"/>
                  </a:lnTo>
                  <a:lnTo>
                    <a:pt x="4" y="28"/>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7"/>
            <p:cNvSpPr>
              <a:spLocks/>
            </p:cNvSpPr>
            <p:nvPr userDrawn="1"/>
          </p:nvSpPr>
          <p:spPr bwMode="auto">
            <a:xfrm>
              <a:off x="7504112" y="4897041"/>
              <a:ext cx="38100" cy="9525"/>
            </a:xfrm>
            <a:custGeom>
              <a:avLst/>
              <a:gdLst>
                <a:gd name="T0" fmla="*/ 24 w 24"/>
                <a:gd name="T1" fmla="*/ 0 h 6"/>
                <a:gd name="T2" fmla="*/ 0 w 24"/>
                <a:gd name="T3" fmla="*/ 6 h 6"/>
                <a:gd name="T4" fmla="*/ 24 w 24"/>
                <a:gd name="T5" fmla="*/ 0 h 6"/>
              </a:gdLst>
              <a:ahLst/>
              <a:cxnLst>
                <a:cxn ang="0">
                  <a:pos x="T0" y="T1"/>
                </a:cxn>
                <a:cxn ang="0">
                  <a:pos x="T2" y="T3"/>
                </a:cxn>
                <a:cxn ang="0">
                  <a:pos x="T4" y="T5"/>
                </a:cxn>
              </a:cxnLst>
              <a:rect l="0" t="0" r="r" b="b"/>
              <a:pathLst>
                <a:path w="24" h="6">
                  <a:moveTo>
                    <a:pt x="24" y="0"/>
                  </a:moveTo>
                  <a:lnTo>
                    <a:pt x="0" y="6"/>
                  </a:lnTo>
                  <a:lnTo>
                    <a:pt x="2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8"/>
            <p:cNvSpPr>
              <a:spLocks noChangeShapeType="1"/>
            </p:cNvSpPr>
            <p:nvPr userDrawn="1"/>
          </p:nvSpPr>
          <p:spPr bwMode="auto">
            <a:xfrm flipH="1">
              <a:off x="7504112" y="4897041"/>
              <a:ext cx="381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auto">
            <a:xfrm>
              <a:off x="7488237" y="4881166"/>
              <a:ext cx="69850" cy="41275"/>
            </a:xfrm>
            <a:custGeom>
              <a:avLst/>
              <a:gdLst>
                <a:gd name="T0" fmla="*/ 0 w 44"/>
                <a:gd name="T1" fmla="*/ 18 h 26"/>
                <a:gd name="T2" fmla="*/ 0 w 44"/>
                <a:gd name="T3" fmla="*/ 18 h 26"/>
                <a:gd name="T4" fmla="*/ 0 w 44"/>
                <a:gd name="T5" fmla="*/ 14 h 26"/>
                <a:gd name="T6" fmla="*/ 0 w 44"/>
                <a:gd name="T7" fmla="*/ 10 h 26"/>
                <a:gd name="T8" fmla="*/ 4 w 44"/>
                <a:gd name="T9" fmla="*/ 8 h 26"/>
                <a:gd name="T10" fmla="*/ 6 w 44"/>
                <a:gd name="T11" fmla="*/ 6 h 26"/>
                <a:gd name="T12" fmla="*/ 32 w 44"/>
                <a:gd name="T13" fmla="*/ 0 h 26"/>
                <a:gd name="T14" fmla="*/ 32 w 44"/>
                <a:gd name="T15" fmla="*/ 0 h 26"/>
                <a:gd name="T16" fmla="*/ 36 w 44"/>
                <a:gd name="T17" fmla="*/ 0 h 26"/>
                <a:gd name="T18" fmla="*/ 40 w 44"/>
                <a:gd name="T19" fmla="*/ 2 h 26"/>
                <a:gd name="T20" fmla="*/ 42 w 44"/>
                <a:gd name="T21" fmla="*/ 4 h 26"/>
                <a:gd name="T22" fmla="*/ 44 w 44"/>
                <a:gd name="T23" fmla="*/ 8 h 26"/>
                <a:gd name="T24" fmla="*/ 44 w 44"/>
                <a:gd name="T25" fmla="*/ 8 h 26"/>
                <a:gd name="T26" fmla="*/ 44 w 44"/>
                <a:gd name="T27" fmla="*/ 12 h 26"/>
                <a:gd name="T28" fmla="*/ 44 w 44"/>
                <a:gd name="T29" fmla="*/ 16 h 26"/>
                <a:gd name="T30" fmla="*/ 40 w 44"/>
                <a:gd name="T31" fmla="*/ 18 h 26"/>
                <a:gd name="T32" fmla="*/ 36 w 44"/>
                <a:gd name="T33" fmla="*/ 20 h 26"/>
                <a:gd name="T34" fmla="*/ 12 w 44"/>
                <a:gd name="T35" fmla="*/ 26 h 26"/>
                <a:gd name="T36" fmla="*/ 10 w 44"/>
                <a:gd name="T37" fmla="*/ 26 h 26"/>
                <a:gd name="T38" fmla="*/ 10 w 44"/>
                <a:gd name="T39" fmla="*/ 26 h 26"/>
                <a:gd name="T40" fmla="*/ 2 w 44"/>
                <a:gd name="T41" fmla="*/ 24 h 26"/>
                <a:gd name="T42" fmla="*/ 0 w 44"/>
                <a:gd name="T43" fmla="*/ 18 h 26"/>
                <a:gd name="T44" fmla="*/ 0 w 44"/>
                <a:gd name="T4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26">
                  <a:moveTo>
                    <a:pt x="0" y="18"/>
                  </a:moveTo>
                  <a:lnTo>
                    <a:pt x="0" y="18"/>
                  </a:lnTo>
                  <a:lnTo>
                    <a:pt x="0" y="14"/>
                  </a:lnTo>
                  <a:lnTo>
                    <a:pt x="0" y="10"/>
                  </a:lnTo>
                  <a:lnTo>
                    <a:pt x="4" y="8"/>
                  </a:lnTo>
                  <a:lnTo>
                    <a:pt x="6" y="6"/>
                  </a:lnTo>
                  <a:lnTo>
                    <a:pt x="32" y="0"/>
                  </a:lnTo>
                  <a:lnTo>
                    <a:pt x="32" y="0"/>
                  </a:lnTo>
                  <a:lnTo>
                    <a:pt x="36" y="0"/>
                  </a:lnTo>
                  <a:lnTo>
                    <a:pt x="40" y="2"/>
                  </a:lnTo>
                  <a:lnTo>
                    <a:pt x="42" y="4"/>
                  </a:lnTo>
                  <a:lnTo>
                    <a:pt x="44" y="8"/>
                  </a:lnTo>
                  <a:lnTo>
                    <a:pt x="44" y="8"/>
                  </a:lnTo>
                  <a:lnTo>
                    <a:pt x="44" y="12"/>
                  </a:lnTo>
                  <a:lnTo>
                    <a:pt x="44" y="16"/>
                  </a:lnTo>
                  <a:lnTo>
                    <a:pt x="40" y="18"/>
                  </a:lnTo>
                  <a:lnTo>
                    <a:pt x="36" y="20"/>
                  </a:lnTo>
                  <a:lnTo>
                    <a:pt x="12" y="26"/>
                  </a:lnTo>
                  <a:lnTo>
                    <a:pt x="10" y="26"/>
                  </a:lnTo>
                  <a:lnTo>
                    <a:pt x="10" y="26"/>
                  </a:lnTo>
                  <a:lnTo>
                    <a:pt x="2" y="24"/>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auto">
            <a:xfrm>
              <a:off x="7494587" y="5087541"/>
              <a:ext cx="53975" cy="3175"/>
            </a:xfrm>
            <a:custGeom>
              <a:avLst/>
              <a:gdLst>
                <a:gd name="T0" fmla="*/ 34 w 34"/>
                <a:gd name="T1" fmla="*/ 0 h 2"/>
                <a:gd name="T2" fmla="*/ 0 w 34"/>
                <a:gd name="T3" fmla="*/ 2 h 2"/>
                <a:gd name="T4" fmla="*/ 34 w 34"/>
                <a:gd name="T5" fmla="*/ 0 h 2"/>
              </a:gdLst>
              <a:ahLst/>
              <a:cxnLst>
                <a:cxn ang="0">
                  <a:pos x="T0" y="T1"/>
                </a:cxn>
                <a:cxn ang="0">
                  <a:pos x="T2" y="T3"/>
                </a:cxn>
                <a:cxn ang="0">
                  <a:pos x="T4" y="T5"/>
                </a:cxn>
              </a:cxnLst>
              <a:rect l="0" t="0" r="r" b="b"/>
              <a:pathLst>
                <a:path w="34" h="2">
                  <a:moveTo>
                    <a:pt x="34" y="0"/>
                  </a:moveTo>
                  <a:lnTo>
                    <a:pt x="0" y="2"/>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Line 41"/>
            <p:cNvSpPr>
              <a:spLocks noChangeShapeType="1"/>
            </p:cNvSpPr>
            <p:nvPr userDrawn="1"/>
          </p:nvSpPr>
          <p:spPr bwMode="auto">
            <a:xfrm flipH="1">
              <a:off x="7494587" y="5087541"/>
              <a:ext cx="53975"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2"/>
            <p:cNvSpPr>
              <a:spLocks/>
            </p:cNvSpPr>
            <p:nvPr userDrawn="1"/>
          </p:nvSpPr>
          <p:spPr bwMode="auto">
            <a:xfrm>
              <a:off x="7478712" y="5071666"/>
              <a:ext cx="85725" cy="34925"/>
            </a:xfrm>
            <a:custGeom>
              <a:avLst/>
              <a:gdLst>
                <a:gd name="T0" fmla="*/ 0 w 54"/>
                <a:gd name="T1" fmla="*/ 14 h 22"/>
                <a:gd name="T2" fmla="*/ 0 w 54"/>
                <a:gd name="T3" fmla="*/ 14 h 22"/>
                <a:gd name="T4" fmla="*/ 0 w 54"/>
                <a:gd name="T5" fmla="*/ 10 h 22"/>
                <a:gd name="T6" fmla="*/ 2 w 54"/>
                <a:gd name="T7" fmla="*/ 6 h 22"/>
                <a:gd name="T8" fmla="*/ 4 w 54"/>
                <a:gd name="T9" fmla="*/ 4 h 22"/>
                <a:gd name="T10" fmla="*/ 8 w 54"/>
                <a:gd name="T11" fmla="*/ 2 h 22"/>
                <a:gd name="T12" fmla="*/ 42 w 54"/>
                <a:gd name="T13" fmla="*/ 0 h 22"/>
                <a:gd name="T14" fmla="*/ 42 w 54"/>
                <a:gd name="T15" fmla="*/ 0 h 22"/>
                <a:gd name="T16" fmla="*/ 46 w 54"/>
                <a:gd name="T17" fmla="*/ 0 h 22"/>
                <a:gd name="T18" fmla="*/ 50 w 54"/>
                <a:gd name="T19" fmla="*/ 2 h 22"/>
                <a:gd name="T20" fmla="*/ 52 w 54"/>
                <a:gd name="T21" fmla="*/ 4 h 22"/>
                <a:gd name="T22" fmla="*/ 54 w 54"/>
                <a:gd name="T23" fmla="*/ 8 h 22"/>
                <a:gd name="T24" fmla="*/ 54 w 54"/>
                <a:gd name="T25" fmla="*/ 8 h 22"/>
                <a:gd name="T26" fmla="*/ 54 w 54"/>
                <a:gd name="T27" fmla="*/ 12 h 22"/>
                <a:gd name="T28" fmla="*/ 52 w 54"/>
                <a:gd name="T29" fmla="*/ 16 h 22"/>
                <a:gd name="T30" fmla="*/ 48 w 54"/>
                <a:gd name="T31" fmla="*/ 18 h 22"/>
                <a:gd name="T32" fmla="*/ 44 w 54"/>
                <a:gd name="T33" fmla="*/ 20 h 22"/>
                <a:gd name="T34" fmla="*/ 10 w 54"/>
                <a:gd name="T35" fmla="*/ 22 h 22"/>
                <a:gd name="T36" fmla="*/ 10 w 54"/>
                <a:gd name="T37" fmla="*/ 22 h 22"/>
                <a:gd name="T38" fmla="*/ 10 w 54"/>
                <a:gd name="T39" fmla="*/ 22 h 22"/>
                <a:gd name="T40" fmla="*/ 6 w 54"/>
                <a:gd name="T41" fmla="*/ 22 h 22"/>
                <a:gd name="T42" fmla="*/ 2 w 54"/>
                <a:gd name="T43" fmla="*/ 20 h 22"/>
                <a:gd name="T44" fmla="*/ 0 w 54"/>
                <a:gd name="T45" fmla="*/ 16 h 22"/>
                <a:gd name="T46" fmla="*/ 0 w 54"/>
                <a:gd name="T47" fmla="*/ 14 h 22"/>
                <a:gd name="T48" fmla="*/ 0 w 54"/>
                <a:gd name="T4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2">
                  <a:moveTo>
                    <a:pt x="0" y="14"/>
                  </a:moveTo>
                  <a:lnTo>
                    <a:pt x="0" y="14"/>
                  </a:lnTo>
                  <a:lnTo>
                    <a:pt x="0" y="10"/>
                  </a:lnTo>
                  <a:lnTo>
                    <a:pt x="2" y="6"/>
                  </a:lnTo>
                  <a:lnTo>
                    <a:pt x="4" y="4"/>
                  </a:lnTo>
                  <a:lnTo>
                    <a:pt x="8" y="2"/>
                  </a:lnTo>
                  <a:lnTo>
                    <a:pt x="42" y="0"/>
                  </a:lnTo>
                  <a:lnTo>
                    <a:pt x="42" y="0"/>
                  </a:lnTo>
                  <a:lnTo>
                    <a:pt x="46" y="0"/>
                  </a:lnTo>
                  <a:lnTo>
                    <a:pt x="50" y="2"/>
                  </a:lnTo>
                  <a:lnTo>
                    <a:pt x="52" y="4"/>
                  </a:lnTo>
                  <a:lnTo>
                    <a:pt x="54" y="8"/>
                  </a:lnTo>
                  <a:lnTo>
                    <a:pt x="54" y="8"/>
                  </a:lnTo>
                  <a:lnTo>
                    <a:pt x="54" y="12"/>
                  </a:lnTo>
                  <a:lnTo>
                    <a:pt x="52" y="16"/>
                  </a:lnTo>
                  <a:lnTo>
                    <a:pt x="48" y="18"/>
                  </a:lnTo>
                  <a:lnTo>
                    <a:pt x="44" y="20"/>
                  </a:lnTo>
                  <a:lnTo>
                    <a:pt x="10" y="22"/>
                  </a:lnTo>
                  <a:lnTo>
                    <a:pt x="10" y="22"/>
                  </a:lnTo>
                  <a:lnTo>
                    <a:pt x="10" y="22"/>
                  </a:lnTo>
                  <a:lnTo>
                    <a:pt x="6" y="22"/>
                  </a:lnTo>
                  <a:lnTo>
                    <a:pt x="2" y="20"/>
                  </a:lnTo>
                  <a:lnTo>
                    <a:pt x="0" y="16"/>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3"/>
            <p:cNvSpPr>
              <a:spLocks/>
            </p:cNvSpPr>
            <p:nvPr userDrawn="1"/>
          </p:nvSpPr>
          <p:spPr bwMode="auto">
            <a:xfrm>
              <a:off x="7497762" y="5198666"/>
              <a:ext cx="41275" cy="9525"/>
            </a:xfrm>
            <a:custGeom>
              <a:avLst/>
              <a:gdLst>
                <a:gd name="T0" fmla="*/ 26 w 26"/>
                <a:gd name="T1" fmla="*/ 0 h 6"/>
                <a:gd name="T2" fmla="*/ 0 w 26"/>
                <a:gd name="T3" fmla="*/ 6 h 6"/>
                <a:gd name="T4" fmla="*/ 26 w 26"/>
                <a:gd name="T5" fmla="*/ 0 h 6"/>
              </a:gdLst>
              <a:ahLst/>
              <a:cxnLst>
                <a:cxn ang="0">
                  <a:pos x="T0" y="T1"/>
                </a:cxn>
                <a:cxn ang="0">
                  <a:pos x="T2" y="T3"/>
                </a:cxn>
                <a:cxn ang="0">
                  <a:pos x="T4" y="T5"/>
                </a:cxn>
              </a:cxnLst>
              <a:rect l="0" t="0" r="r" b="b"/>
              <a:pathLst>
                <a:path w="26" h="6">
                  <a:moveTo>
                    <a:pt x="26" y="0"/>
                  </a:moveTo>
                  <a:lnTo>
                    <a:pt x="0" y="6"/>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44"/>
            <p:cNvSpPr>
              <a:spLocks noChangeShapeType="1"/>
            </p:cNvSpPr>
            <p:nvPr userDrawn="1"/>
          </p:nvSpPr>
          <p:spPr bwMode="auto">
            <a:xfrm flipH="1">
              <a:off x="7497762" y="5198666"/>
              <a:ext cx="4127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5"/>
            <p:cNvSpPr>
              <a:spLocks/>
            </p:cNvSpPr>
            <p:nvPr userDrawn="1"/>
          </p:nvSpPr>
          <p:spPr bwMode="auto">
            <a:xfrm>
              <a:off x="7481887" y="5182791"/>
              <a:ext cx="73025" cy="41275"/>
            </a:xfrm>
            <a:custGeom>
              <a:avLst/>
              <a:gdLst>
                <a:gd name="T0" fmla="*/ 0 w 46"/>
                <a:gd name="T1" fmla="*/ 18 h 26"/>
                <a:gd name="T2" fmla="*/ 0 w 46"/>
                <a:gd name="T3" fmla="*/ 18 h 26"/>
                <a:gd name="T4" fmla="*/ 0 w 46"/>
                <a:gd name="T5" fmla="*/ 14 h 26"/>
                <a:gd name="T6" fmla="*/ 2 w 46"/>
                <a:gd name="T7" fmla="*/ 10 h 26"/>
                <a:gd name="T8" fmla="*/ 4 w 46"/>
                <a:gd name="T9" fmla="*/ 8 h 26"/>
                <a:gd name="T10" fmla="*/ 8 w 46"/>
                <a:gd name="T11" fmla="*/ 6 h 26"/>
                <a:gd name="T12" fmla="*/ 34 w 46"/>
                <a:gd name="T13" fmla="*/ 0 h 26"/>
                <a:gd name="T14" fmla="*/ 34 w 46"/>
                <a:gd name="T15" fmla="*/ 0 h 26"/>
                <a:gd name="T16" fmla="*/ 38 w 46"/>
                <a:gd name="T17" fmla="*/ 0 h 26"/>
                <a:gd name="T18" fmla="*/ 42 w 46"/>
                <a:gd name="T19" fmla="*/ 2 h 26"/>
                <a:gd name="T20" fmla="*/ 44 w 46"/>
                <a:gd name="T21" fmla="*/ 4 h 26"/>
                <a:gd name="T22" fmla="*/ 46 w 46"/>
                <a:gd name="T23" fmla="*/ 8 h 26"/>
                <a:gd name="T24" fmla="*/ 46 w 46"/>
                <a:gd name="T25" fmla="*/ 8 h 26"/>
                <a:gd name="T26" fmla="*/ 46 w 46"/>
                <a:gd name="T27" fmla="*/ 12 h 26"/>
                <a:gd name="T28" fmla="*/ 44 w 46"/>
                <a:gd name="T29" fmla="*/ 16 h 26"/>
                <a:gd name="T30" fmla="*/ 42 w 46"/>
                <a:gd name="T31" fmla="*/ 18 h 26"/>
                <a:gd name="T32" fmla="*/ 38 w 46"/>
                <a:gd name="T33" fmla="*/ 20 h 26"/>
                <a:gd name="T34" fmla="*/ 12 w 46"/>
                <a:gd name="T35" fmla="*/ 26 h 26"/>
                <a:gd name="T36" fmla="*/ 10 w 46"/>
                <a:gd name="T37" fmla="*/ 26 h 26"/>
                <a:gd name="T38" fmla="*/ 10 w 46"/>
                <a:gd name="T39" fmla="*/ 26 h 26"/>
                <a:gd name="T40" fmla="*/ 4 w 46"/>
                <a:gd name="T41" fmla="*/ 24 h 26"/>
                <a:gd name="T42" fmla="*/ 2 w 46"/>
                <a:gd name="T43" fmla="*/ 22 h 26"/>
                <a:gd name="T44" fmla="*/ 0 w 46"/>
                <a:gd name="T45" fmla="*/ 18 h 26"/>
                <a:gd name="T46" fmla="*/ 0 w 46"/>
                <a:gd name="T4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6">
                  <a:moveTo>
                    <a:pt x="0" y="18"/>
                  </a:moveTo>
                  <a:lnTo>
                    <a:pt x="0" y="18"/>
                  </a:lnTo>
                  <a:lnTo>
                    <a:pt x="0" y="14"/>
                  </a:lnTo>
                  <a:lnTo>
                    <a:pt x="2" y="10"/>
                  </a:lnTo>
                  <a:lnTo>
                    <a:pt x="4" y="8"/>
                  </a:lnTo>
                  <a:lnTo>
                    <a:pt x="8" y="6"/>
                  </a:lnTo>
                  <a:lnTo>
                    <a:pt x="34" y="0"/>
                  </a:lnTo>
                  <a:lnTo>
                    <a:pt x="34" y="0"/>
                  </a:lnTo>
                  <a:lnTo>
                    <a:pt x="38" y="0"/>
                  </a:lnTo>
                  <a:lnTo>
                    <a:pt x="42" y="2"/>
                  </a:lnTo>
                  <a:lnTo>
                    <a:pt x="44" y="4"/>
                  </a:lnTo>
                  <a:lnTo>
                    <a:pt x="46" y="8"/>
                  </a:lnTo>
                  <a:lnTo>
                    <a:pt x="46" y="8"/>
                  </a:lnTo>
                  <a:lnTo>
                    <a:pt x="46" y="12"/>
                  </a:lnTo>
                  <a:lnTo>
                    <a:pt x="44" y="16"/>
                  </a:lnTo>
                  <a:lnTo>
                    <a:pt x="42" y="18"/>
                  </a:lnTo>
                  <a:lnTo>
                    <a:pt x="38" y="20"/>
                  </a:lnTo>
                  <a:lnTo>
                    <a:pt x="12" y="26"/>
                  </a:lnTo>
                  <a:lnTo>
                    <a:pt x="10" y="26"/>
                  </a:lnTo>
                  <a:lnTo>
                    <a:pt x="10" y="26"/>
                  </a:lnTo>
                  <a:lnTo>
                    <a:pt x="4" y="24"/>
                  </a:lnTo>
                  <a:lnTo>
                    <a:pt x="2" y="22"/>
                  </a:lnTo>
                  <a:lnTo>
                    <a:pt x="0" y="18"/>
                  </a:lnTo>
                  <a:lnTo>
                    <a:pt x="0" y="18"/>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6"/>
            <p:cNvSpPr>
              <a:spLocks/>
            </p:cNvSpPr>
            <p:nvPr userDrawn="1"/>
          </p:nvSpPr>
          <p:spPr bwMode="auto">
            <a:xfrm>
              <a:off x="7494587" y="4979591"/>
              <a:ext cx="53975" cy="6350"/>
            </a:xfrm>
            <a:custGeom>
              <a:avLst/>
              <a:gdLst>
                <a:gd name="T0" fmla="*/ 34 w 34"/>
                <a:gd name="T1" fmla="*/ 0 h 4"/>
                <a:gd name="T2" fmla="*/ 0 w 34"/>
                <a:gd name="T3" fmla="*/ 4 h 4"/>
                <a:gd name="T4" fmla="*/ 34 w 34"/>
                <a:gd name="T5" fmla="*/ 0 h 4"/>
              </a:gdLst>
              <a:ahLst/>
              <a:cxnLst>
                <a:cxn ang="0">
                  <a:pos x="T0" y="T1"/>
                </a:cxn>
                <a:cxn ang="0">
                  <a:pos x="T2" y="T3"/>
                </a:cxn>
                <a:cxn ang="0">
                  <a:pos x="T4" y="T5"/>
                </a:cxn>
              </a:cxnLst>
              <a:rect l="0" t="0" r="r" b="b"/>
              <a:pathLst>
                <a:path w="34" h="4">
                  <a:moveTo>
                    <a:pt x="34" y="0"/>
                  </a:moveTo>
                  <a:lnTo>
                    <a:pt x="0" y="4"/>
                  </a:lnTo>
                  <a:lnTo>
                    <a:pt x="34"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7"/>
            <p:cNvSpPr>
              <a:spLocks noChangeShapeType="1"/>
            </p:cNvSpPr>
            <p:nvPr userDrawn="1"/>
          </p:nvSpPr>
          <p:spPr bwMode="auto">
            <a:xfrm flipH="1">
              <a:off x="7494587" y="4979591"/>
              <a:ext cx="539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8"/>
            <p:cNvSpPr>
              <a:spLocks/>
            </p:cNvSpPr>
            <p:nvPr userDrawn="1"/>
          </p:nvSpPr>
          <p:spPr bwMode="auto">
            <a:xfrm>
              <a:off x="7478712" y="4963716"/>
              <a:ext cx="85725" cy="38100"/>
            </a:xfrm>
            <a:custGeom>
              <a:avLst/>
              <a:gdLst>
                <a:gd name="T0" fmla="*/ 0 w 54"/>
                <a:gd name="T1" fmla="*/ 14 h 24"/>
                <a:gd name="T2" fmla="*/ 0 w 54"/>
                <a:gd name="T3" fmla="*/ 14 h 24"/>
                <a:gd name="T4" fmla="*/ 0 w 54"/>
                <a:gd name="T5" fmla="*/ 10 h 24"/>
                <a:gd name="T6" fmla="*/ 2 w 54"/>
                <a:gd name="T7" fmla="*/ 6 h 24"/>
                <a:gd name="T8" fmla="*/ 4 w 54"/>
                <a:gd name="T9" fmla="*/ 4 h 24"/>
                <a:gd name="T10" fmla="*/ 8 w 54"/>
                <a:gd name="T11" fmla="*/ 4 h 24"/>
                <a:gd name="T12" fmla="*/ 42 w 54"/>
                <a:gd name="T13" fmla="*/ 0 h 24"/>
                <a:gd name="T14" fmla="*/ 42 w 54"/>
                <a:gd name="T15" fmla="*/ 0 h 24"/>
                <a:gd name="T16" fmla="*/ 46 w 54"/>
                <a:gd name="T17" fmla="*/ 0 h 24"/>
                <a:gd name="T18" fmla="*/ 50 w 54"/>
                <a:gd name="T19" fmla="*/ 2 h 24"/>
                <a:gd name="T20" fmla="*/ 52 w 54"/>
                <a:gd name="T21" fmla="*/ 6 h 24"/>
                <a:gd name="T22" fmla="*/ 54 w 54"/>
                <a:gd name="T23" fmla="*/ 10 h 24"/>
                <a:gd name="T24" fmla="*/ 54 w 54"/>
                <a:gd name="T25" fmla="*/ 10 h 24"/>
                <a:gd name="T26" fmla="*/ 54 w 54"/>
                <a:gd name="T27" fmla="*/ 14 h 24"/>
                <a:gd name="T28" fmla="*/ 52 w 54"/>
                <a:gd name="T29" fmla="*/ 18 h 24"/>
                <a:gd name="T30" fmla="*/ 48 w 54"/>
                <a:gd name="T31" fmla="*/ 20 h 24"/>
                <a:gd name="T32" fmla="*/ 44 w 54"/>
                <a:gd name="T33" fmla="*/ 20 h 24"/>
                <a:gd name="T34" fmla="*/ 10 w 54"/>
                <a:gd name="T35" fmla="*/ 24 h 24"/>
                <a:gd name="T36" fmla="*/ 10 w 54"/>
                <a:gd name="T37" fmla="*/ 24 h 24"/>
                <a:gd name="T38" fmla="*/ 10 w 54"/>
                <a:gd name="T39" fmla="*/ 24 h 24"/>
                <a:gd name="T40" fmla="*/ 6 w 54"/>
                <a:gd name="T41" fmla="*/ 22 h 24"/>
                <a:gd name="T42" fmla="*/ 2 w 54"/>
                <a:gd name="T43" fmla="*/ 20 h 24"/>
                <a:gd name="T44" fmla="*/ 0 w 54"/>
                <a:gd name="T45" fmla="*/ 18 h 24"/>
                <a:gd name="T46" fmla="*/ 0 w 54"/>
                <a:gd name="T47" fmla="*/ 14 h 24"/>
                <a:gd name="T48" fmla="*/ 0 w 54"/>
                <a:gd name="T4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4">
                  <a:moveTo>
                    <a:pt x="0" y="14"/>
                  </a:moveTo>
                  <a:lnTo>
                    <a:pt x="0" y="14"/>
                  </a:lnTo>
                  <a:lnTo>
                    <a:pt x="0" y="10"/>
                  </a:lnTo>
                  <a:lnTo>
                    <a:pt x="2" y="6"/>
                  </a:lnTo>
                  <a:lnTo>
                    <a:pt x="4" y="4"/>
                  </a:lnTo>
                  <a:lnTo>
                    <a:pt x="8" y="4"/>
                  </a:lnTo>
                  <a:lnTo>
                    <a:pt x="42" y="0"/>
                  </a:lnTo>
                  <a:lnTo>
                    <a:pt x="42" y="0"/>
                  </a:lnTo>
                  <a:lnTo>
                    <a:pt x="46" y="0"/>
                  </a:lnTo>
                  <a:lnTo>
                    <a:pt x="50" y="2"/>
                  </a:lnTo>
                  <a:lnTo>
                    <a:pt x="52" y="6"/>
                  </a:lnTo>
                  <a:lnTo>
                    <a:pt x="54" y="10"/>
                  </a:lnTo>
                  <a:lnTo>
                    <a:pt x="54" y="10"/>
                  </a:lnTo>
                  <a:lnTo>
                    <a:pt x="54" y="14"/>
                  </a:lnTo>
                  <a:lnTo>
                    <a:pt x="52" y="18"/>
                  </a:lnTo>
                  <a:lnTo>
                    <a:pt x="48" y="20"/>
                  </a:lnTo>
                  <a:lnTo>
                    <a:pt x="44" y="20"/>
                  </a:lnTo>
                  <a:lnTo>
                    <a:pt x="10" y="24"/>
                  </a:lnTo>
                  <a:lnTo>
                    <a:pt x="10" y="24"/>
                  </a:lnTo>
                  <a:lnTo>
                    <a:pt x="10" y="24"/>
                  </a:lnTo>
                  <a:lnTo>
                    <a:pt x="6" y="22"/>
                  </a:lnTo>
                  <a:lnTo>
                    <a:pt x="2" y="20"/>
                  </a:lnTo>
                  <a:lnTo>
                    <a:pt x="0" y="18"/>
                  </a:lnTo>
                  <a:lnTo>
                    <a:pt x="0" y="14"/>
                  </a:lnTo>
                  <a:lnTo>
                    <a:pt x="0" y="14"/>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userDrawn="1"/>
          </p:nvSpPr>
          <p:spPr bwMode="auto">
            <a:xfrm>
              <a:off x="7497762" y="5306616"/>
              <a:ext cx="41275" cy="6350"/>
            </a:xfrm>
            <a:custGeom>
              <a:avLst/>
              <a:gdLst>
                <a:gd name="T0" fmla="*/ 26 w 26"/>
                <a:gd name="T1" fmla="*/ 0 h 4"/>
                <a:gd name="T2" fmla="*/ 0 w 26"/>
                <a:gd name="T3" fmla="*/ 4 h 4"/>
                <a:gd name="T4" fmla="*/ 26 w 26"/>
                <a:gd name="T5" fmla="*/ 0 h 4"/>
              </a:gdLst>
              <a:ahLst/>
              <a:cxnLst>
                <a:cxn ang="0">
                  <a:pos x="T0" y="T1"/>
                </a:cxn>
                <a:cxn ang="0">
                  <a:pos x="T2" y="T3"/>
                </a:cxn>
                <a:cxn ang="0">
                  <a:pos x="T4" y="T5"/>
                </a:cxn>
              </a:cxnLst>
              <a:rect l="0" t="0" r="r" b="b"/>
              <a:pathLst>
                <a:path w="26" h="4">
                  <a:moveTo>
                    <a:pt x="26" y="0"/>
                  </a:moveTo>
                  <a:lnTo>
                    <a:pt x="0" y="4"/>
                  </a:lnTo>
                  <a:lnTo>
                    <a:pt x="26"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50"/>
            <p:cNvSpPr>
              <a:spLocks noChangeShapeType="1"/>
            </p:cNvSpPr>
            <p:nvPr userDrawn="1"/>
          </p:nvSpPr>
          <p:spPr bwMode="auto">
            <a:xfrm flipH="1">
              <a:off x="7497762" y="5306616"/>
              <a:ext cx="41275"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1"/>
            <p:cNvSpPr>
              <a:spLocks/>
            </p:cNvSpPr>
            <p:nvPr userDrawn="1"/>
          </p:nvSpPr>
          <p:spPr bwMode="auto">
            <a:xfrm>
              <a:off x="7481887" y="5290741"/>
              <a:ext cx="73025" cy="38100"/>
            </a:xfrm>
            <a:custGeom>
              <a:avLst/>
              <a:gdLst>
                <a:gd name="T0" fmla="*/ 0 w 46"/>
                <a:gd name="T1" fmla="*/ 16 h 24"/>
                <a:gd name="T2" fmla="*/ 0 w 46"/>
                <a:gd name="T3" fmla="*/ 16 h 24"/>
                <a:gd name="T4" fmla="*/ 0 w 46"/>
                <a:gd name="T5" fmla="*/ 12 h 24"/>
                <a:gd name="T6" fmla="*/ 2 w 46"/>
                <a:gd name="T7" fmla="*/ 10 h 24"/>
                <a:gd name="T8" fmla="*/ 4 w 46"/>
                <a:gd name="T9" fmla="*/ 6 h 24"/>
                <a:gd name="T10" fmla="*/ 8 w 46"/>
                <a:gd name="T11" fmla="*/ 4 h 24"/>
                <a:gd name="T12" fmla="*/ 34 w 46"/>
                <a:gd name="T13" fmla="*/ 0 h 24"/>
                <a:gd name="T14" fmla="*/ 34 w 46"/>
                <a:gd name="T15" fmla="*/ 0 h 24"/>
                <a:gd name="T16" fmla="*/ 38 w 46"/>
                <a:gd name="T17" fmla="*/ 0 h 24"/>
                <a:gd name="T18" fmla="*/ 42 w 46"/>
                <a:gd name="T19" fmla="*/ 0 h 24"/>
                <a:gd name="T20" fmla="*/ 44 w 46"/>
                <a:gd name="T21" fmla="*/ 4 h 24"/>
                <a:gd name="T22" fmla="*/ 46 w 46"/>
                <a:gd name="T23" fmla="*/ 6 h 24"/>
                <a:gd name="T24" fmla="*/ 46 w 46"/>
                <a:gd name="T25" fmla="*/ 6 h 24"/>
                <a:gd name="T26" fmla="*/ 46 w 46"/>
                <a:gd name="T27" fmla="*/ 10 h 24"/>
                <a:gd name="T28" fmla="*/ 44 w 46"/>
                <a:gd name="T29" fmla="*/ 14 h 24"/>
                <a:gd name="T30" fmla="*/ 42 w 46"/>
                <a:gd name="T31" fmla="*/ 18 h 24"/>
                <a:gd name="T32" fmla="*/ 38 w 46"/>
                <a:gd name="T33" fmla="*/ 18 h 24"/>
                <a:gd name="T34" fmla="*/ 12 w 46"/>
                <a:gd name="T35" fmla="*/ 24 h 24"/>
                <a:gd name="T36" fmla="*/ 10 w 46"/>
                <a:gd name="T37" fmla="*/ 24 h 24"/>
                <a:gd name="T38" fmla="*/ 10 w 46"/>
                <a:gd name="T39" fmla="*/ 24 h 24"/>
                <a:gd name="T40" fmla="*/ 4 w 46"/>
                <a:gd name="T41" fmla="*/ 22 h 24"/>
                <a:gd name="T42" fmla="*/ 2 w 46"/>
                <a:gd name="T43" fmla="*/ 20 h 24"/>
                <a:gd name="T44" fmla="*/ 0 w 46"/>
                <a:gd name="T45" fmla="*/ 16 h 24"/>
                <a:gd name="T46" fmla="*/ 0 w 46"/>
                <a:gd name="T4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4">
                  <a:moveTo>
                    <a:pt x="0" y="16"/>
                  </a:moveTo>
                  <a:lnTo>
                    <a:pt x="0" y="16"/>
                  </a:lnTo>
                  <a:lnTo>
                    <a:pt x="0" y="12"/>
                  </a:lnTo>
                  <a:lnTo>
                    <a:pt x="2" y="10"/>
                  </a:lnTo>
                  <a:lnTo>
                    <a:pt x="4" y="6"/>
                  </a:lnTo>
                  <a:lnTo>
                    <a:pt x="8" y="4"/>
                  </a:lnTo>
                  <a:lnTo>
                    <a:pt x="34" y="0"/>
                  </a:lnTo>
                  <a:lnTo>
                    <a:pt x="34" y="0"/>
                  </a:lnTo>
                  <a:lnTo>
                    <a:pt x="38" y="0"/>
                  </a:lnTo>
                  <a:lnTo>
                    <a:pt x="42" y="0"/>
                  </a:lnTo>
                  <a:lnTo>
                    <a:pt x="44" y="4"/>
                  </a:lnTo>
                  <a:lnTo>
                    <a:pt x="46" y="6"/>
                  </a:lnTo>
                  <a:lnTo>
                    <a:pt x="46" y="6"/>
                  </a:lnTo>
                  <a:lnTo>
                    <a:pt x="46" y="10"/>
                  </a:lnTo>
                  <a:lnTo>
                    <a:pt x="44" y="14"/>
                  </a:lnTo>
                  <a:lnTo>
                    <a:pt x="42" y="18"/>
                  </a:lnTo>
                  <a:lnTo>
                    <a:pt x="38" y="18"/>
                  </a:lnTo>
                  <a:lnTo>
                    <a:pt x="12" y="24"/>
                  </a:lnTo>
                  <a:lnTo>
                    <a:pt x="10" y="24"/>
                  </a:lnTo>
                  <a:lnTo>
                    <a:pt x="10" y="24"/>
                  </a:lnTo>
                  <a:lnTo>
                    <a:pt x="4" y="22"/>
                  </a:lnTo>
                  <a:lnTo>
                    <a:pt x="2" y="20"/>
                  </a:lnTo>
                  <a:lnTo>
                    <a:pt x="0" y="16"/>
                  </a:lnTo>
                  <a:lnTo>
                    <a:pt x="0" y="16"/>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2"/>
            <p:cNvSpPr>
              <a:spLocks/>
            </p:cNvSpPr>
            <p:nvPr userDrawn="1"/>
          </p:nvSpPr>
          <p:spPr bwMode="auto">
            <a:xfrm>
              <a:off x="7497762" y="5401866"/>
              <a:ext cx="50800" cy="12700"/>
            </a:xfrm>
            <a:custGeom>
              <a:avLst/>
              <a:gdLst>
                <a:gd name="T0" fmla="*/ 32 w 32"/>
                <a:gd name="T1" fmla="*/ 0 h 8"/>
                <a:gd name="T2" fmla="*/ 0 w 32"/>
                <a:gd name="T3" fmla="*/ 8 h 8"/>
                <a:gd name="T4" fmla="*/ 32 w 32"/>
                <a:gd name="T5" fmla="*/ 0 h 8"/>
              </a:gdLst>
              <a:ahLst/>
              <a:cxnLst>
                <a:cxn ang="0">
                  <a:pos x="T0" y="T1"/>
                </a:cxn>
                <a:cxn ang="0">
                  <a:pos x="T2" y="T3"/>
                </a:cxn>
                <a:cxn ang="0">
                  <a:pos x="T4" y="T5"/>
                </a:cxn>
              </a:cxnLst>
              <a:rect l="0" t="0" r="r" b="b"/>
              <a:pathLst>
                <a:path w="32" h="8">
                  <a:moveTo>
                    <a:pt x="32" y="0"/>
                  </a:moveTo>
                  <a:lnTo>
                    <a:pt x="0" y="8"/>
                  </a:lnTo>
                  <a:lnTo>
                    <a:pt x="32" y="0"/>
                  </a:lnTo>
                  <a:close/>
                </a:path>
              </a:pathLst>
            </a:custGeom>
            <a:solidFill>
              <a:srgbClr val="D9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53"/>
            <p:cNvSpPr>
              <a:spLocks noChangeShapeType="1"/>
            </p:cNvSpPr>
            <p:nvPr userDrawn="1"/>
          </p:nvSpPr>
          <p:spPr bwMode="auto">
            <a:xfrm flipH="1">
              <a:off x="7497762" y="5401866"/>
              <a:ext cx="5080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4"/>
            <p:cNvSpPr>
              <a:spLocks/>
            </p:cNvSpPr>
            <p:nvPr userDrawn="1"/>
          </p:nvSpPr>
          <p:spPr bwMode="auto">
            <a:xfrm>
              <a:off x="7481887" y="5385991"/>
              <a:ext cx="82550" cy="44450"/>
            </a:xfrm>
            <a:custGeom>
              <a:avLst/>
              <a:gdLst>
                <a:gd name="T0" fmla="*/ 0 w 52"/>
                <a:gd name="T1" fmla="*/ 22 h 28"/>
                <a:gd name="T2" fmla="*/ 0 w 52"/>
                <a:gd name="T3" fmla="*/ 22 h 28"/>
                <a:gd name="T4" fmla="*/ 0 w 52"/>
                <a:gd name="T5" fmla="*/ 18 h 28"/>
                <a:gd name="T6" fmla="*/ 2 w 52"/>
                <a:gd name="T7" fmla="*/ 14 h 28"/>
                <a:gd name="T8" fmla="*/ 4 w 52"/>
                <a:gd name="T9" fmla="*/ 10 h 28"/>
                <a:gd name="T10" fmla="*/ 8 w 52"/>
                <a:gd name="T11" fmla="*/ 8 h 28"/>
                <a:gd name="T12" fmla="*/ 38 w 52"/>
                <a:gd name="T13" fmla="*/ 0 h 28"/>
                <a:gd name="T14" fmla="*/ 38 w 52"/>
                <a:gd name="T15" fmla="*/ 0 h 28"/>
                <a:gd name="T16" fmla="*/ 42 w 52"/>
                <a:gd name="T17" fmla="*/ 0 h 28"/>
                <a:gd name="T18" fmla="*/ 46 w 52"/>
                <a:gd name="T19" fmla="*/ 2 h 28"/>
                <a:gd name="T20" fmla="*/ 50 w 52"/>
                <a:gd name="T21" fmla="*/ 4 h 28"/>
                <a:gd name="T22" fmla="*/ 52 w 52"/>
                <a:gd name="T23" fmla="*/ 8 h 28"/>
                <a:gd name="T24" fmla="*/ 52 w 52"/>
                <a:gd name="T25" fmla="*/ 8 h 28"/>
                <a:gd name="T26" fmla="*/ 52 w 52"/>
                <a:gd name="T27" fmla="*/ 12 h 28"/>
                <a:gd name="T28" fmla="*/ 50 w 52"/>
                <a:gd name="T29" fmla="*/ 14 h 28"/>
                <a:gd name="T30" fmla="*/ 48 w 52"/>
                <a:gd name="T31" fmla="*/ 18 h 28"/>
                <a:gd name="T32" fmla="*/ 44 w 52"/>
                <a:gd name="T33" fmla="*/ 20 h 28"/>
                <a:gd name="T34" fmla="*/ 12 w 52"/>
                <a:gd name="T35" fmla="*/ 28 h 28"/>
                <a:gd name="T36" fmla="*/ 12 w 52"/>
                <a:gd name="T37" fmla="*/ 28 h 28"/>
                <a:gd name="T38" fmla="*/ 10 w 52"/>
                <a:gd name="T39" fmla="*/ 28 h 28"/>
                <a:gd name="T40" fmla="*/ 10 w 52"/>
                <a:gd name="T41" fmla="*/ 28 h 28"/>
                <a:gd name="T42" fmla="*/ 4 w 52"/>
                <a:gd name="T43" fmla="*/ 26 h 28"/>
                <a:gd name="T44" fmla="*/ 0 w 52"/>
                <a:gd name="T45" fmla="*/ 22 h 28"/>
                <a:gd name="T46" fmla="*/ 0 w 52"/>
                <a:gd name="T4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28">
                  <a:moveTo>
                    <a:pt x="0" y="22"/>
                  </a:moveTo>
                  <a:lnTo>
                    <a:pt x="0" y="22"/>
                  </a:lnTo>
                  <a:lnTo>
                    <a:pt x="0" y="18"/>
                  </a:lnTo>
                  <a:lnTo>
                    <a:pt x="2" y="14"/>
                  </a:lnTo>
                  <a:lnTo>
                    <a:pt x="4" y="10"/>
                  </a:lnTo>
                  <a:lnTo>
                    <a:pt x="8" y="8"/>
                  </a:lnTo>
                  <a:lnTo>
                    <a:pt x="38" y="0"/>
                  </a:lnTo>
                  <a:lnTo>
                    <a:pt x="38" y="0"/>
                  </a:lnTo>
                  <a:lnTo>
                    <a:pt x="42" y="0"/>
                  </a:lnTo>
                  <a:lnTo>
                    <a:pt x="46" y="2"/>
                  </a:lnTo>
                  <a:lnTo>
                    <a:pt x="50" y="4"/>
                  </a:lnTo>
                  <a:lnTo>
                    <a:pt x="52" y="8"/>
                  </a:lnTo>
                  <a:lnTo>
                    <a:pt x="52" y="8"/>
                  </a:lnTo>
                  <a:lnTo>
                    <a:pt x="52" y="12"/>
                  </a:lnTo>
                  <a:lnTo>
                    <a:pt x="50" y="14"/>
                  </a:lnTo>
                  <a:lnTo>
                    <a:pt x="48" y="18"/>
                  </a:lnTo>
                  <a:lnTo>
                    <a:pt x="44" y="20"/>
                  </a:lnTo>
                  <a:lnTo>
                    <a:pt x="12" y="28"/>
                  </a:lnTo>
                  <a:lnTo>
                    <a:pt x="12" y="28"/>
                  </a:lnTo>
                  <a:lnTo>
                    <a:pt x="10" y="28"/>
                  </a:lnTo>
                  <a:lnTo>
                    <a:pt x="10" y="28"/>
                  </a:lnTo>
                  <a:lnTo>
                    <a:pt x="4" y="26"/>
                  </a:lnTo>
                  <a:lnTo>
                    <a:pt x="0" y="22"/>
                  </a:lnTo>
                  <a:lnTo>
                    <a:pt x="0" y="22"/>
                  </a:lnTo>
                  <a:close/>
                </a:path>
              </a:pathLst>
            </a:custGeom>
            <a:solidFill>
              <a:srgbClr val="1B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Freeform 9"/>
          <p:cNvSpPr>
            <a:spLocks/>
          </p:cNvSpPr>
          <p:nvPr userDrawn="1"/>
        </p:nvSpPr>
        <p:spPr bwMode="auto">
          <a:xfrm>
            <a:off x="2771800" y="1268760"/>
            <a:ext cx="3019425" cy="387350"/>
          </a:xfrm>
          <a:custGeom>
            <a:avLst/>
            <a:gdLst>
              <a:gd name="T0" fmla="*/ 14 w 1902"/>
              <a:gd name="T1" fmla="*/ 242 h 244"/>
              <a:gd name="T2" fmla="*/ 16 w 1902"/>
              <a:gd name="T3" fmla="*/ 242 h 244"/>
              <a:gd name="T4" fmla="*/ 44 w 1902"/>
              <a:gd name="T5" fmla="*/ 232 h 244"/>
              <a:gd name="T6" fmla="*/ 148 w 1902"/>
              <a:gd name="T7" fmla="*/ 202 h 244"/>
              <a:gd name="T8" fmla="*/ 242 w 1902"/>
              <a:gd name="T9" fmla="*/ 176 h 244"/>
              <a:gd name="T10" fmla="*/ 436 w 1902"/>
              <a:gd name="T11" fmla="*/ 134 h 244"/>
              <a:gd name="T12" fmla="*/ 534 w 1902"/>
              <a:gd name="T13" fmla="*/ 116 h 244"/>
              <a:gd name="T14" fmla="*/ 694 w 1902"/>
              <a:gd name="T15" fmla="*/ 92 h 244"/>
              <a:gd name="T16" fmla="*/ 858 w 1902"/>
              <a:gd name="T17" fmla="*/ 72 h 244"/>
              <a:gd name="T18" fmla="*/ 1020 w 1902"/>
              <a:gd name="T19" fmla="*/ 58 h 244"/>
              <a:gd name="T20" fmla="*/ 1184 w 1902"/>
              <a:gd name="T21" fmla="*/ 50 h 244"/>
              <a:gd name="T22" fmla="*/ 1348 w 1902"/>
              <a:gd name="T23" fmla="*/ 48 h 244"/>
              <a:gd name="T24" fmla="*/ 1512 w 1902"/>
              <a:gd name="T25" fmla="*/ 52 h 244"/>
              <a:gd name="T26" fmla="*/ 1676 w 1902"/>
              <a:gd name="T27" fmla="*/ 62 h 244"/>
              <a:gd name="T28" fmla="*/ 1838 w 1902"/>
              <a:gd name="T29" fmla="*/ 78 h 244"/>
              <a:gd name="T30" fmla="*/ 1844 w 1902"/>
              <a:gd name="T31" fmla="*/ 76 h 244"/>
              <a:gd name="T32" fmla="*/ 1862 w 1902"/>
              <a:gd name="T33" fmla="*/ 70 h 244"/>
              <a:gd name="T34" fmla="*/ 1882 w 1902"/>
              <a:gd name="T35" fmla="*/ 54 h 244"/>
              <a:gd name="T36" fmla="*/ 1902 w 1902"/>
              <a:gd name="T37" fmla="*/ 34 h 244"/>
              <a:gd name="T38" fmla="*/ 1900 w 1902"/>
              <a:gd name="T39" fmla="*/ 30 h 244"/>
              <a:gd name="T40" fmla="*/ 1818 w 1902"/>
              <a:gd name="T41" fmla="*/ 20 h 244"/>
              <a:gd name="T42" fmla="*/ 1656 w 1902"/>
              <a:gd name="T43" fmla="*/ 8 h 244"/>
              <a:gd name="T44" fmla="*/ 1494 w 1902"/>
              <a:gd name="T45" fmla="*/ 2 h 244"/>
              <a:gd name="T46" fmla="*/ 1332 w 1902"/>
              <a:gd name="T47" fmla="*/ 0 h 244"/>
              <a:gd name="T48" fmla="*/ 1170 w 1902"/>
              <a:gd name="T49" fmla="*/ 6 h 244"/>
              <a:gd name="T50" fmla="*/ 1008 w 1902"/>
              <a:gd name="T51" fmla="*/ 16 h 244"/>
              <a:gd name="T52" fmla="*/ 846 w 1902"/>
              <a:gd name="T53" fmla="*/ 32 h 244"/>
              <a:gd name="T54" fmla="*/ 684 w 1902"/>
              <a:gd name="T55" fmla="*/ 54 h 244"/>
              <a:gd name="T56" fmla="*/ 604 w 1902"/>
              <a:gd name="T57" fmla="*/ 66 h 244"/>
              <a:gd name="T58" fmla="*/ 396 w 1902"/>
              <a:gd name="T59" fmla="*/ 106 h 244"/>
              <a:gd name="T60" fmla="*/ 256 w 1902"/>
              <a:gd name="T61" fmla="*/ 138 h 244"/>
              <a:gd name="T62" fmla="*/ 120 w 1902"/>
              <a:gd name="T63" fmla="*/ 178 h 244"/>
              <a:gd name="T64" fmla="*/ 52 w 1902"/>
              <a:gd name="T65" fmla="*/ 200 h 244"/>
              <a:gd name="T66" fmla="*/ 40 w 1902"/>
              <a:gd name="T67" fmla="*/ 206 h 244"/>
              <a:gd name="T68" fmla="*/ 16 w 1902"/>
              <a:gd name="T69" fmla="*/ 222 h 244"/>
              <a:gd name="T70" fmla="*/ 6 w 1902"/>
              <a:gd name="T71" fmla="*/ 232 h 244"/>
              <a:gd name="T72" fmla="*/ 0 w 1902"/>
              <a:gd name="T73" fmla="*/ 244 h 244"/>
              <a:gd name="T74" fmla="*/ 14 w 1902"/>
              <a:gd name="T75"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2" h="244">
                <a:moveTo>
                  <a:pt x="14" y="242"/>
                </a:moveTo>
                <a:lnTo>
                  <a:pt x="14" y="242"/>
                </a:lnTo>
                <a:lnTo>
                  <a:pt x="16" y="242"/>
                </a:lnTo>
                <a:lnTo>
                  <a:pt x="16" y="242"/>
                </a:lnTo>
                <a:lnTo>
                  <a:pt x="44" y="232"/>
                </a:lnTo>
                <a:lnTo>
                  <a:pt x="44" y="232"/>
                </a:lnTo>
                <a:lnTo>
                  <a:pt x="96" y="216"/>
                </a:lnTo>
                <a:lnTo>
                  <a:pt x="148" y="202"/>
                </a:lnTo>
                <a:lnTo>
                  <a:pt x="148" y="202"/>
                </a:lnTo>
                <a:lnTo>
                  <a:pt x="242" y="176"/>
                </a:lnTo>
                <a:lnTo>
                  <a:pt x="340" y="154"/>
                </a:lnTo>
                <a:lnTo>
                  <a:pt x="436" y="134"/>
                </a:lnTo>
                <a:lnTo>
                  <a:pt x="534" y="116"/>
                </a:lnTo>
                <a:lnTo>
                  <a:pt x="534" y="116"/>
                </a:lnTo>
                <a:lnTo>
                  <a:pt x="614" y="104"/>
                </a:lnTo>
                <a:lnTo>
                  <a:pt x="694" y="92"/>
                </a:lnTo>
                <a:lnTo>
                  <a:pt x="776" y="80"/>
                </a:lnTo>
                <a:lnTo>
                  <a:pt x="858" y="72"/>
                </a:lnTo>
                <a:lnTo>
                  <a:pt x="938" y="64"/>
                </a:lnTo>
                <a:lnTo>
                  <a:pt x="1020" y="58"/>
                </a:lnTo>
                <a:lnTo>
                  <a:pt x="1102" y="54"/>
                </a:lnTo>
                <a:lnTo>
                  <a:pt x="1184" y="50"/>
                </a:lnTo>
                <a:lnTo>
                  <a:pt x="1266" y="48"/>
                </a:lnTo>
                <a:lnTo>
                  <a:pt x="1348" y="48"/>
                </a:lnTo>
                <a:lnTo>
                  <a:pt x="1430" y="50"/>
                </a:lnTo>
                <a:lnTo>
                  <a:pt x="1512" y="52"/>
                </a:lnTo>
                <a:lnTo>
                  <a:pt x="1594" y="56"/>
                </a:lnTo>
                <a:lnTo>
                  <a:pt x="1676" y="62"/>
                </a:lnTo>
                <a:lnTo>
                  <a:pt x="1756" y="68"/>
                </a:lnTo>
                <a:lnTo>
                  <a:pt x="1838" y="78"/>
                </a:lnTo>
                <a:lnTo>
                  <a:pt x="1838" y="78"/>
                </a:lnTo>
                <a:lnTo>
                  <a:pt x="1844" y="76"/>
                </a:lnTo>
                <a:lnTo>
                  <a:pt x="1850" y="76"/>
                </a:lnTo>
                <a:lnTo>
                  <a:pt x="1862" y="70"/>
                </a:lnTo>
                <a:lnTo>
                  <a:pt x="1882" y="54"/>
                </a:lnTo>
                <a:lnTo>
                  <a:pt x="1882" y="54"/>
                </a:lnTo>
                <a:lnTo>
                  <a:pt x="1896" y="42"/>
                </a:lnTo>
                <a:lnTo>
                  <a:pt x="1902" y="34"/>
                </a:lnTo>
                <a:lnTo>
                  <a:pt x="1902" y="30"/>
                </a:lnTo>
                <a:lnTo>
                  <a:pt x="1900" y="30"/>
                </a:lnTo>
                <a:lnTo>
                  <a:pt x="1900" y="30"/>
                </a:lnTo>
                <a:lnTo>
                  <a:pt x="1818" y="20"/>
                </a:lnTo>
                <a:lnTo>
                  <a:pt x="1738" y="14"/>
                </a:lnTo>
                <a:lnTo>
                  <a:pt x="1656" y="8"/>
                </a:lnTo>
                <a:lnTo>
                  <a:pt x="1576" y="4"/>
                </a:lnTo>
                <a:lnTo>
                  <a:pt x="1494" y="2"/>
                </a:lnTo>
                <a:lnTo>
                  <a:pt x="1412" y="0"/>
                </a:lnTo>
                <a:lnTo>
                  <a:pt x="1332" y="0"/>
                </a:lnTo>
                <a:lnTo>
                  <a:pt x="1250" y="2"/>
                </a:lnTo>
                <a:lnTo>
                  <a:pt x="1170" y="6"/>
                </a:lnTo>
                <a:lnTo>
                  <a:pt x="1088" y="10"/>
                </a:lnTo>
                <a:lnTo>
                  <a:pt x="1008" y="16"/>
                </a:lnTo>
                <a:lnTo>
                  <a:pt x="926" y="24"/>
                </a:lnTo>
                <a:lnTo>
                  <a:pt x="846" y="32"/>
                </a:lnTo>
                <a:lnTo>
                  <a:pt x="766" y="42"/>
                </a:lnTo>
                <a:lnTo>
                  <a:pt x="684" y="54"/>
                </a:lnTo>
                <a:lnTo>
                  <a:pt x="604" y="66"/>
                </a:lnTo>
                <a:lnTo>
                  <a:pt x="604" y="66"/>
                </a:lnTo>
                <a:lnTo>
                  <a:pt x="466" y="92"/>
                </a:lnTo>
                <a:lnTo>
                  <a:pt x="396" y="106"/>
                </a:lnTo>
                <a:lnTo>
                  <a:pt x="326" y="122"/>
                </a:lnTo>
                <a:lnTo>
                  <a:pt x="256" y="138"/>
                </a:lnTo>
                <a:lnTo>
                  <a:pt x="188" y="156"/>
                </a:lnTo>
                <a:lnTo>
                  <a:pt x="120" y="178"/>
                </a:lnTo>
                <a:lnTo>
                  <a:pt x="52" y="200"/>
                </a:lnTo>
                <a:lnTo>
                  <a:pt x="52" y="200"/>
                </a:lnTo>
                <a:lnTo>
                  <a:pt x="52" y="200"/>
                </a:lnTo>
                <a:lnTo>
                  <a:pt x="40" y="206"/>
                </a:lnTo>
                <a:lnTo>
                  <a:pt x="28" y="214"/>
                </a:lnTo>
                <a:lnTo>
                  <a:pt x="16" y="222"/>
                </a:lnTo>
                <a:lnTo>
                  <a:pt x="6" y="232"/>
                </a:lnTo>
                <a:lnTo>
                  <a:pt x="6" y="232"/>
                </a:lnTo>
                <a:lnTo>
                  <a:pt x="2" y="240"/>
                </a:lnTo>
                <a:lnTo>
                  <a:pt x="0" y="244"/>
                </a:lnTo>
                <a:lnTo>
                  <a:pt x="6" y="244"/>
                </a:lnTo>
                <a:lnTo>
                  <a:pt x="14" y="242"/>
                </a:lnTo>
                <a:lnTo>
                  <a:pt x="14" y="24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e 58"/>
          <p:cNvGrpSpPr/>
          <p:nvPr userDrawn="1"/>
        </p:nvGrpSpPr>
        <p:grpSpPr>
          <a:xfrm>
            <a:off x="7164288" y="0"/>
            <a:ext cx="1979712" cy="1517704"/>
            <a:chOff x="7164288" y="0"/>
            <a:chExt cx="1979712" cy="1517704"/>
          </a:xfrm>
        </p:grpSpPr>
        <p:grpSp>
          <p:nvGrpSpPr>
            <p:cNvPr id="53" name="Groupe 52"/>
            <p:cNvGrpSpPr/>
            <p:nvPr userDrawn="1"/>
          </p:nvGrpSpPr>
          <p:grpSpPr>
            <a:xfrm>
              <a:off x="7232054" y="0"/>
              <a:ext cx="1911946" cy="1433960"/>
              <a:chOff x="-36512" y="-27384"/>
              <a:chExt cx="9217024" cy="6912768"/>
            </a:xfrm>
          </p:grpSpPr>
          <p:pic>
            <p:nvPicPr>
              <p:cNvPr id="5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 y="-27384"/>
                <a:ext cx="9217024" cy="69127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5" name="Freeform 10"/>
              <p:cNvSpPr>
                <a:spLocks/>
              </p:cNvSpPr>
              <p:nvPr userDrawn="1"/>
            </p:nvSpPr>
            <p:spPr bwMode="auto">
              <a:xfrm>
                <a:off x="1462086" y="6087666"/>
                <a:ext cx="3200400" cy="495300"/>
              </a:xfrm>
              <a:custGeom>
                <a:avLst/>
                <a:gdLst>
                  <a:gd name="T0" fmla="*/ 0 w 2016"/>
                  <a:gd name="T1" fmla="*/ 72 h 312"/>
                  <a:gd name="T2" fmla="*/ 0 w 2016"/>
                  <a:gd name="T3" fmla="*/ 72 h 312"/>
                  <a:gd name="T4" fmla="*/ 38 w 2016"/>
                  <a:gd name="T5" fmla="*/ 68 h 312"/>
                  <a:gd name="T6" fmla="*/ 84 w 2016"/>
                  <a:gd name="T7" fmla="*/ 64 h 312"/>
                  <a:gd name="T8" fmla="*/ 148 w 2016"/>
                  <a:gd name="T9" fmla="*/ 62 h 312"/>
                  <a:gd name="T10" fmla="*/ 226 w 2016"/>
                  <a:gd name="T11" fmla="*/ 60 h 312"/>
                  <a:gd name="T12" fmla="*/ 322 w 2016"/>
                  <a:gd name="T13" fmla="*/ 58 h 312"/>
                  <a:gd name="T14" fmla="*/ 434 w 2016"/>
                  <a:gd name="T15" fmla="*/ 60 h 312"/>
                  <a:gd name="T16" fmla="*/ 558 w 2016"/>
                  <a:gd name="T17" fmla="*/ 66 h 312"/>
                  <a:gd name="T18" fmla="*/ 698 w 2016"/>
                  <a:gd name="T19" fmla="*/ 74 h 312"/>
                  <a:gd name="T20" fmla="*/ 852 w 2016"/>
                  <a:gd name="T21" fmla="*/ 88 h 312"/>
                  <a:gd name="T22" fmla="*/ 1018 w 2016"/>
                  <a:gd name="T23" fmla="*/ 106 h 312"/>
                  <a:gd name="T24" fmla="*/ 1106 w 2016"/>
                  <a:gd name="T25" fmla="*/ 118 h 312"/>
                  <a:gd name="T26" fmla="*/ 1196 w 2016"/>
                  <a:gd name="T27" fmla="*/ 132 h 312"/>
                  <a:gd name="T28" fmla="*/ 1288 w 2016"/>
                  <a:gd name="T29" fmla="*/ 148 h 312"/>
                  <a:gd name="T30" fmla="*/ 1386 w 2016"/>
                  <a:gd name="T31" fmla="*/ 164 h 312"/>
                  <a:gd name="T32" fmla="*/ 1484 w 2016"/>
                  <a:gd name="T33" fmla="*/ 184 h 312"/>
                  <a:gd name="T34" fmla="*/ 1586 w 2016"/>
                  <a:gd name="T35" fmla="*/ 204 h 312"/>
                  <a:gd name="T36" fmla="*/ 1690 w 2016"/>
                  <a:gd name="T37" fmla="*/ 228 h 312"/>
                  <a:gd name="T38" fmla="*/ 1796 w 2016"/>
                  <a:gd name="T39" fmla="*/ 254 h 312"/>
                  <a:gd name="T40" fmla="*/ 1906 w 2016"/>
                  <a:gd name="T41" fmla="*/ 280 h 312"/>
                  <a:gd name="T42" fmla="*/ 2016 w 2016"/>
                  <a:gd name="T43" fmla="*/ 312 h 312"/>
                  <a:gd name="T44" fmla="*/ 2016 w 2016"/>
                  <a:gd name="T45" fmla="*/ 312 h 312"/>
                  <a:gd name="T46" fmla="*/ 1970 w 2016"/>
                  <a:gd name="T47" fmla="*/ 290 h 312"/>
                  <a:gd name="T48" fmla="*/ 1916 w 2016"/>
                  <a:gd name="T49" fmla="*/ 268 h 312"/>
                  <a:gd name="T50" fmla="*/ 1840 w 2016"/>
                  <a:gd name="T51" fmla="*/ 238 h 312"/>
                  <a:gd name="T52" fmla="*/ 1748 w 2016"/>
                  <a:gd name="T53" fmla="*/ 204 h 312"/>
                  <a:gd name="T54" fmla="*/ 1638 w 2016"/>
                  <a:gd name="T55" fmla="*/ 168 h 312"/>
                  <a:gd name="T56" fmla="*/ 1514 w 2016"/>
                  <a:gd name="T57" fmla="*/ 132 h 312"/>
                  <a:gd name="T58" fmla="*/ 1448 w 2016"/>
                  <a:gd name="T59" fmla="*/ 114 h 312"/>
                  <a:gd name="T60" fmla="*/ 1378 w 2016"/>
                  <a:gd name="T61" fmla="*/ 96 h 312"/>
                  <a:gd name="T62" fmla="*/ 1304 w 2016"/>
                  <a:gd name="T63" fmla="*/ 80 h 312"/>
                  <a:gd name="T64" fmla="*/ 1230 w 2016"/>
                  <a:gd name="T65" fmla="*/ 64 h 312"/>
                  <a:gd name="T66" fmla="*/ 1152 w 2016"/>
                  <a:gd name="T67" fmla="*/ 50 h 312"/>
                  <a:gd name="T68" fmla="*/ 1072 w 2016"/>
                  <a:gd name="T69" fmla="*/ 36 h 312"/>
                  <a:gd name="T70" fmla="*/ 988 w 2016"/>
                  <a:gd name="T71" fmla="*/ 24 h 312"/>
                  <a:gd name="T72" fmla="*/ 904 w 2016"/>
                  <a:gd name="T73" fmla="*/ 16 h 312"/>
                  <a:gd name="T74" fmla="*/ 818 w 2016"/>
                  <a:gd name="T75" fmla="*/ 8 h 312"/>
                  <a:gd name="T76" fmla="*/ 730 w 2016"/>
                  <a:gd name="T77" fmla="*/ 2 h 312"/>
                  <a:gd name="T78" fmla="*/ 642 w 2016"/>
                  <a:gd name="T79" fmla="*/ 0 h 312"/>
                  <a:gd name="T80" fmla="*/ 552 w 2016"/>
                  <a:gd name="T81" fmla="*/ 0 h 312"/>
                  <a:gd name="T82" fmla="*/ 462 w 2016"/>
                  <a:gd name="T83" fmla="*/ 2 h 312"/>
                  <a:gd name="T84" fmla="*/ 370 w 2016"/>
                  <a:gd name="T85" fmla="*/ 10 h 312"/>
                  <a:gd name="T86" fmla="*/ 278 w 2016"/>
                  <a:gd name="T87" fmla="*/ 18 h 312"/>
                  <a:gd name="T88" fmla="*/ 186 w 2016"/>
                  <a:gd name="T89" fmla="*/ 32 h 312"/>
                  <a:gd name="T90" fmla="*/ 94 w 2016"/>
                  <a:gd name="T91" fmla="*/ 50 h 312"/>
                  <a:gd name="T92" fmla="*/ 0 w 2016"/>
                  <a:gd name="T93" fmla="*/ 72 h 312"/>
                  <a:gd name="T94" fmla="*/ 0 w 2016"/>
                  <a:gd name="T95" fmla="*/ 7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16" h="312">
                    <a:moveTo>
                      <a:pt x="0" y="72"/>
                    </a:moveTo>
                    <a:lnTo>
                      <a:pt x="0" y="72"/>
                    </a:lnTo>
                    <a:lnTo>
                      <a:pt x="38" y="68"/>
                    </a:lnTo>
                    <a:lnTo>
                      <a:pt x="84" y="64"/>
                    </a:lnTo>
                    <a:lnTo>
                      <a:pt x="148" y="62"/>
                    </a:lnTo>
                    <a:lnTo>
                      <a:pt x="226" y="60"/>
                    </a:lnTo>
                    <a:lnTo>
                      <a:pt x="322" y="58"/>
                    </a:lnTo>
                    <a:lnTo>
                      <a:pt x="434" y="60"/>
                    </a:lnTo>
                    <a:lnTo>
                      <a:pt x="558" y="66"/>
                    </a:lnTo>
                    <a:lnTo>
                      <a:pt x="698" y="74"/>
                    </a:lnTo>
                    <a:lnTo>
                      <a:pt x="852" y="88"/>
                    </a:lnTo>
                    <a:lnTo>
                      <a:pt x="1018" y="106"/>
                    </a:lnTo>
                    <a:lnTo>
                      <a:pt x="1106" y="118"/>
                    </a:lnTo>
                    <a:lnTo>
                      <a:pt x="1196" y="132"/>
                    </a:lnTo>
                    <a:lnTo>
                      <a:pt x="1288" y="148"/>
                    </a:lnTo>
                    <a:lnTo>
                      <a:pt x="1386" y="164"/>
                    </a:lnTo>
                    <a:lnTo>
                      <a:pt x="1484" y="184"/>
                    </a:lnTo>
                    <a:lnTo>
                      <a:pt x="1586" y="204"/>
                    </a:lnTo>
                    <a:lnTo>
                      <a:pt x="1690" y="228"/>
                    </a:lnTo>
                    <a:lnTo>
                      <a:pt x="1796" y="254"/>
                    </a:lnTo>
                    <a:lnTo>
                      <a:pt x="1906" y="280"/>
                    </a:lnTo>
                    <a:lnTo>
                      <a:pt x="2016" y="312"/>
                    </a:lnTo>
                    <a:lnTo>
                      <a:pt x="2016" y="312"/>
                    </a:lnTo>
                    <a:lnTo>
                      <a:pt x="1970" y="290"/>
                    </a:lnTo>
                    <a:lnTo>
                      <a:pt x="1916" y="268"/>
                    </a:lnTo>
                    <a:lnTo>
                      <a:pt x="1840" y="238"/>
                    </a:lnTo>
                    <a:lnTo>
                      <a:pt x="1748" y="204"/>
                    </a:lnTo>
                    <a:lnTo>
                      <a:pt x="1638" y="168"/>
                    </a:lnTo>
                    <a:lnTo>
                      <a:pt x="1514" y="132"/>
                    </a:lnTo>
                    <a:lnTo>
                      <a:pt x="1448" y="114"/>
                    </a:lnTo>
                    <a:lnTo>
                      <a:pt x="1378" y="96"/>
                    </a:lnTo>
                    <a:lnTo>
                      <a:pt x="1304" y="80"/>
                    </a:lnTo>
                    <a:lnTo>
                      <a:pt x="1230" y="64"/>
                    </a:lnTo>
                    <a:lnTo>
                      <a:pt x="1152" y="50"/>
                    </a:lnTo>
                    <a:lnTo>
                      <a:pt x="1072" y="36"/>
                    </a:lnTo>
                    <a:lnTo>
                      <a:pt x="988" y="24"/>
                    </a:lnTo>
                    <a:lnTo>
                      <a:pt x="904" y="16"/>
                    </a:lnTo>
                    <a:lnTo>
                      <a:pt x="818" y="8"/>
                    </a:lnTo>
                    <a:lnTo>
                      <a:pt x="730" y="2"/>
                    </a:lnTo>
                    <a:lnTo>
                      <a:pt x="642" y="0"/>
                    </a:lnTo>
                    <a:lnTo>
                      <a:pt x="552" y="0"/>
                    </a:lnTo>
                    <a:lnTo>
                      <a:pt x="462" y="2"/>
                    </a:lnTo>
                    <a:lnTo>
                      <a:pt x="370" y="10"/>
                    </a:lnTo>
                    <a:lnTo>
                      <a:pt x="278" y="18"/>
                    </a:lnTo>
                    <a:lnTo>
                      <a:pt x="186" y="32"/>
                    </a:lnTo>
                    <a:lnTo>
                      <a:pt x="94" y="50"/>
                    </a:lnTo>
                    <a:lnTo>
                      <a:pt x="0" y="72"/>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Rectangle 56"/>
            <p:cNvSpPr/>
            <p:nvPr userDrawn="1"/>
          </p:nvSpPr>
          <p:spPr>
            <a:xfrm>
              <a:off x="7164288" y="1412960"/>
              <a:ext cx="1979712" cy="104744"/>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7164288" y="1"/>
              <a:ext cx="144016" cy="1433960"/>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Espace réservé du numéro de diapositive 5"/>
          <p:cNvSpPr>
            <a:spLocks noGrp="1"/>
          </p:cNvSpPr>
          <p:nvPr>
            <p:ph type="sldNum" sz="quarter" idx="12"/>
          </p:nvPr>
        </p:nvSpPr>
        <p:spPr>
          <a:xfrm rot="20280000">
            <a:off x="6553199" y="775364"/>
            <a:ext cx="2133600" cy="365125"/>
          </a:xfrm>
        </p:spPr>
        <p:txBody>
          <a:bodyPr/>
          <a:lstStyle>
            <a:lvl1pPr>
              <a:defRPr sz="4000" b="1">
                <a:solidFill>
                  <a:schemeClr val="bg1"/>
                </a:solidFill>
                <a:latin typeface="Amandine" pitchFamily="2" charset="0"/>
              </a:defRPr>
            </a:lvl1pPr>
          </a:lstStyle>
          <a:p>
            <a:fld id="{F106C8E1-4F84-4AA2-A380-243353856F1A}" type="slidenum">
              <a:rPr lang="en-US" smtClean="0"/>
              <a:pPr/>
              <a:t>‹#›</a:t>
            </a:fld>
            <a:endParaRPr lang="en-US"/>
          </a:p>
        </p:txBody>
      </p:sp>
    </p:spTree>
    <p:extLst>
      <p:ext uri="{BB962C8B-B14F-4D97-AF65-F5344CB8AC3E}">
        <p14:creationId xmlns:p14="http://schemas.microsoft.com/office/powerpoint/2010/main" val="190250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7" name="Rectangle 106"/>
          <p:cNvSpPr/>
          <p:nvPr userDrawn="1"/>
        </p:nvSpPr>
        <p:spPr>
          <a:xfrm>
            <a:off x="0" y="-74"/>
            <a:ext cx="9144000" cy="6858074"/>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e 107"/>
          <p:cNvGrpSpPr/>
          <p:nvPr userDrawn="1"/>
        </p:nvGrpSpPr>
        <p:grpSpPr>
          <a:xfrm>
            <a:off x="7164288" y="0"/>
            <a:ext cx="1979712" cy="1517704"/>
            <a:chOff x="7164288" y="0"/>
            <a:chExt cx="1979712" cy="1517704"/>
          </a:xfrm>
        </p:grpSpPr>
        <p:grpSp>
          <p:nvGrpSpPr>
            <p:cNvPr id="109" name="Groupe 108"/>
            <p:cNvGrpSpPr/>
            <p:nvPr userDrawn="1"/>
          </p:nvGrpSpPr>
          <p:grpSpPr>
            <a:xfrm>
              <a:off x="7232054" y="0"/>
              <a:ext cx="1911946" cy="1433960"/>
              <a:chOff x="-36512" y="-27384"/>
              <a:chExt cx="9217024" cy="6912768"/>
            </a:xfrm>
          </p:grpSpPr>
          <p:pic>
            <p:nvPicPr>
              <p:cNvPr id="112"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 y="-27384"/>
                <a:ext cx="9217024" cy="69127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3" name="Freeform 10"/>
              <p:cNvSpPr>
                <a:spLocks/>
              </p:cNvSpPr>
              <p:nvPr userDrawn="1"/>
            </p:nvSpPr>
            <p:spPr bwMode="auto">
              <a:xfrm>
                <a:off x="1462086" y="6087666"/>
                <a:ext cx="3200400" cy="495300"/>
              </a:xfrm>
              <a:custGeom>
                <a:avLst/>
                <a:gdLst>
                  <a:gd name="T0" fmla="*/ 0 w 2016"/>
                  <a:gd name="T1" fmla="*/ 72 h 312"/>
                  <a:gd name="T2" fmla="*/ 0 w 2016"/>
                  <a:gd name="T3" fmla="*/ 72 h 312"/>
                  <a:gd name="T4" fmla="*/ 38 w 2016"/>
                  <a:gd name="T5" fmla="*/ 68 h 312"/>
                  <a:gd name="T6" fmla="*/ 84 w 2016"/>
                  <a:gd name="T7" fmla="*/ 64 h 312"/>
                  <a:gd name="T8" fmla="*/ 148 w 2016"/>
                  <a:gd name="T9" fmla="*/ 62 h 312"/>
                  <a:gd name="T10" fmla="*/ 226 w 2016"/>
                  <a:gd name="T11" fmla="*/ 60 h 312"/>
                  <a:gd name="T12" fmla="*/ 322 w 2016"/>
                  <a:gd name="T13" fmla="*/ 58 h 312"/>
                  <a:gd name="T14" fmla="*/ 434 w 2016"/>
                  <a:gd name="T15" fmla="*/ 60 h 312"/>
                  <a:gd name="T16" fmla="*/ 558 w 2016"/>
                  <a:gd name="T17" fmla="*/ 66 h 312"/>
                  <a:gd name="T18" fmla="*/ 698 w 2016"/>
                  <a:gd name="T19" fmla="*/ 74 h 312"/>
                  <a:gd name="T20" fmla="*/ 852 w 2016"/>
                  <a:gd name="T21" fmla="*/ 88 h 312"/>
                  <a:gd name="T22" fmla="*/ 1018 w 2016"/>
                  <a:gd name="T23" fmla="*/ 106 h 312"/>
                  <a:gd name="T24" fmla="*/ 1106 w 2016"/>
                  <a:gd name="T25" fmla="*/ 118 h 312"/>
                  <a:gd name="T26" fmla="*/ 1196 w 2016"/>
                  <a:gd name="T27" fmla="*/ 132 h 312"/>
                  <a:gd name="T28" fmla="*/ 1288 w 2016"/>
                  <a:gd name="T29" fmla="*/ 148 h 312"/>
                  <a:gd name="T30" fmla="*/ 1386 w 2016"/>
                  <a:gd name="T31" fmla="*/ 164 h 312"/>
                  <a:gd name="T32" fmla="*/ 1484 w 2016"/>
                  <a:gd name="T33" fmla="*/ 184 h 312"/>
                  <a:gd name="T34" fmla="*/ 1586 w 2016"/>
                  <a:gd name="T35" fmla="*/ 204 h 312"/>
                  <a:gd name="T36" fmla="*/ 1690 w 2016"/>
                  <a:gd name="T37" fmla="*/ 228 h 312"/>
                  <a:gd name="T38" fmla="*/ 1796 w 2016"/>
                  <a:gd name="T39" fmla="*/ 254 h 312"/>
                  <a:gd name="T40" fmla="*/ 1906 w 2016"/>
                  <a:gd name="T41" fmla="*/ 280 h 312"/>
                  <a:gd name="T42" fmla="*/ 2016 w 2016"/>
                  <a:gd name="T43" fmla="*/ 312 h 312"/>
                  <a:gd name="T44" fmla="*/ 2016 w 2016"/>
                  <a:gd name="T45" fmla="*/ 312 h 312"/>
                  <a:gd name="T46" fmla="*/ 1970 w 2016"/>
                  <a:gd name="T47" fmla="*/ 290 h 312"/>
                  <a:gd name="T48" fmla="*/ 1916 w 2016"/>
                  <a:gd name="T49" fmla="*/ 268 h 312"/>
                  <a:gd name="T50" fmla="*/ 1840 w 2016"/>
                  <a:gd name="T51" fmla="*/ 238 h 312"/>
                  <a:gd name="T52" fmla="*/ 1748 w 2016"/>
                  <a:gd name="T53" fmla="*/ 204 h 312"/>
                  <a:gd name="T54" fmla="*/ 1638 w 2016"/>
                  <a:gd name="T55" fmla="*/ 168 h 312"/>
                  <a:gd name="T56" fmla="*/ 1514 w 2016"/>
                  <a:gd name="T57" fmla="*/ 132 h 312"/>
                  <a:gd name="T58" fmla="*/ 1448 w 2016"/>
                  <a:gd name="T59" fmla="*/ 114 h 312"/>
                  <a:gd name="T60" fmla="*/ 1378 w 2016"/>
                  <a:gd name="T61" fmla="*/ 96 h 312"/>
                  <a:gd name="T62" fmla="*/ 1304 w 2016"/>
                  <a:gd name="T63" fmla="*/ 80 h 312"/>
                  <a:gd name="T64" fmla="*/ 1230 w 2016"/>
                  <a:gd name="T65" fmla="*/ 64 h 312"/>
                  <a:gd name="T66" fmla="*/ 1152 w 2016"/>
                  <a:gd name="T67" fmla="*/ 50 h 312"/>
                  <a:gd name="T68" fmla="*/ 1072 w 2016"/>
                  <a:gd name="T69" fmla="*/ 36 h 312"/>
                  <a:gd name="T70" fmla="*/ 988 w 2016"/>
                  <a:gd name="T71" fmla="*/ 24 h 312"/>
                  <a:gd name="T72" fmla="*/ 904 w 2016"/>
                  <a:gd name="T73" fmla="*/ 16 h 312"/>
                  <a:gd name="T74" fmla="*/ 818 w 2016"/>
                  <a:gd name="T75" fmla="*/ 8 h 312"/>
                  <a:gd name="T76" fmla="*/ 730 w 2016"/>
                  <a:gd name="T77" fmla="*/ 2 h 312"/>
                  <a:gd name="T78" fmla="*/ 642 w 2016"/>
                  <a:gd name="T79" fmla="*/ 0 h 312"/>
                  <a:gd name="T80" fmla="*/ 552 w 2016"/>
                  <a:gd name="T81" fmla="*/ 0 h 312"/>
                  <a:gd name="T82" fmla="*/ 462 w 2016"/>
                  <a:gd name="T83" fmla="*/ 2 h 312"/>
                  <a:gd name="T84" fmla="*/ 370 w 2016"/>
                  <a:gd name="T85" fmla="*/ 10 h 312"/>
                  <a:gd name="T86" fmla="*/ 278 w 2016"/>
                  <a:gd name="T87" fmla="*/ 18 h 312"/>
                  <a:gd name="T88" fmla="*/ 186 w 2016"/>
                  <a:gd name="T89" fmla="*/ 32 h 312"/>
                  <a:gd name="T90" fmla="*/ 94 w 2016"/>
                  <a:gd name="T91" fmla="*/ 50 h 312"/>
                  <a:gd name="T92" fmla="*/ 0 w 2016"/>
                  <a:gd name="T93" fmla="*/ 72 h 312"/>
                  <a:gd name="T94" fmla="*/ 0 w 2016"/>
                  <a:gd name="T95" fmla="*/ 7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16" h="312">
                    <a:moveTo>
                      <a:pt x="0" y="72"/>
                    </a:moveTo>
                    <a:lnTo>
                      <a:pt x="0" y="72"/>
                    </a:lnTo>
                    <a:lnTo>
                      <a:pt x="38" y="68"/>
                    </a:lnTo>
                    <a:lnTo>
                      <a:pt x="84" y="64"/>
                    </a:lnTo>
                    <a:lnTo>
                      <a:pt x="148" y="62"/>
                    </a:lnTo>
                    <a:lnTo>
                      <a:pt x="226" y="60"/>
                    </a:lnTo>
                    <a:lnTo>
                      <a:pt x="322" y="58"/>
                    </a:lnTo>
                    <a:lnTo>
                      <a:pt x="434" y="60"/>
                    </a:lnTo>
                    <a:lnTo>
                      <a:pt x="558" y="66"/>
                    </a:lnTo>
                    <a:lnTo>
                      <a:pt x="698" y="74"/>
                    </a:lnTo>
                    <a:lnTo>
                      <a:pt x="852" y="88"/>
                    </a:lnTo>
                    <a:lnTo>
                      <a:pt x="1018" y="106"/>
                    </a:lnTo>
                    <a:lnTo>
                      <a:pt x="1106" y="118"/>
                    </a:lnTo>
                    <a:lnTo>
                      <a:pt x="1196" y="132"/>
                    </a:lnTo>
                    <a:lnTo>
                      <a:pt x="1288" y="148"/>
                    </a:lnTo>
                    <a:lnTo>
                      <a:pt x="1386" y="164"/>
                    </a:lnTo>
                    <a:lnTo>
                      <a:pt x="1484" y="184"/>
                    </a:lnTo>
                    <a:lnTo>
                      <a:pt x="1586" y="204"/>
                    </a:lnTo>
                    <a:lnTo>
                      <a:pt x="1690" y="228"/>
                    </a:lnTo>
                    <a:lnTo>
                      <a:pt x="1796" y="254"/>
                    </a:lnTo>
                    <a:lnTo>
                      <a:pt x="1906" y="280"/>
                    </a:lnTo>
                    <a:lnTo>
                      <a:pt x="2016" y="312"/>
                    </a:lnTo>
                    <a:lnTo>
                      <a:pt x="2016" y="312"/>
                    </a:lnTo>
                    <a:lnTo>
                      <a:pt x="1970" y="290"/>
                    </a:lnTo>
                    <a:lnTo>
                      <a:pt x="1916" y="268"/>
                    </a:lnTo>
                    <a:lnTo>
                      <a:pt x="1840" y="238"/>
                    </a:lnTo>
                    <a:lnTo>
                      <a:pt x="1748" y="204"/>
                    </a:lnTo>
                    <a:lnTo>
                      <a:pt x="1638" y="168"/>
                    </a:lnTo>
                    <a:lnTo>
                      <a:pt x="1514" y="132"/>
                    </a:lnTo>
                    <a:lnTo>
                      <a:pt x="1448" y="114"/>
                    </a:lnTo>
                    <a:lnTo>
                      <a:pt x="1378" y="96"/>
                    </a:lnTo>
                    <a:lnTo>
                      <a:pt x="1304" y="80"/>
                    </a:lnTo>
                    <a:lnTo>
                      <a:pt x="1230" y="64"/>
                    </a:lnTo>
                    <a:lnTo>
                      <a:pt x="1152" y="50"/>
                    </a:lnTo>
                    <a:lnTo>
                      <a:pt x="1072" y="36"/>
                    </a:lnTo>
                    <a:lnTo>
                      <a:pt x="988" y="24"/>
                    </a:lnTo>
                    <a:lnTo>
                      <a:pt x="904" y="16"/>
                    </a:lnTo>
                    <a:lnTo>
                      <a:pt x="818" y="8"/>
                    </a:lnTo>
                    <a:lnTo>
                      <a:pt x="730" y="2"/>
                    </a:lnTo>
                    <a:lnTo>
                      <a:pt x="642" y="0"/>
                    </a:lnTo>
                    <a:lnTo>
                      <a:pt x="552" y="0"/>
                    </a:lnTo>
                    <a:lnTo>
                      <a:pt x="462" y="2"/>
                    </a:lnTo>
                    <a:lnTo>
                      <a:pt x="370" y="10"/>
                    </a:lnTo>
                    <a:lnTo>
                      <a:pt x="278" y="18"/>
                    </a:lnTo>
                    <a:lnTo>
                      <a:pt x="186" y="32"/>
                    </a:lnTo>
                    <a:lnTo>
                      <a:pt x="94" y="50"/>
                    </a:lnTo>
                    <a:lnTo>
                      <a:pt x="0" y="72"/>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0" name="Rectangle 109"/>
            <p:cNvSpPr/>
            <p:nvPr userDrawn="1"/>
          </p:nvSpPr>
          <p:spPr>
            <a:xfrm>
              <a:off x="7164288" y="1412960"/>
              <a:ext cx="1979712" cy="104744"/>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a:off x="7164288" y="1"/>
              <a:ext cx="144016" cy="1433960"/>
            </a:xfrm>
            <a:prstGeom prst="rect">
              <a:avLst/>
            </a:prstGeom>
            <a:solidFill>
              <a:srgbClr val="F09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Espace réservé du numéro de diapositive 5"/>
          <p:cNvSpPr txBox="1">
            <a:spLocks/>
          </p:cNvSpPr>
          <p:nvPr userDrawn="1"/>
        </p:nvSpPr>
        <p:spPr>
          <a:xfrm rot="20280000">
            <a:off x="6553199" y="775364"/>
            <a:ext cx="2133600" cy="365125"/>
          </a:xfrm>
          <a:prstGeom prst="rect">
            <a:avLst/>
          </a:prstGeom>
        </p:spPr>
        <p:txBody>
          <a:bodyPr vert="horz" lIns="91440" tIns="45720" rIns="91440" bIns="45720" rtlCol="0" anchor="ctr"/>
          <a:lstStyle>
            <a:defPPr>
              <a:defRPr lang="fr-FR"/>
            </a:defPPr>
            <a:lvl1pPr algn="r">
              <a:defRPr sz="4000" b="1">
                <a:solidFill>
                  <a:schemeClr val="bg1"/>
                </a:solidFill>
                <a:latin typeface="Amandine" pitchFamily="2" charset="0"/>
              </a:defRPr>
            </a:lvl1pPr>
          </a:lstStyle>
          <a:p>
            <a:pPr lvl="0"/>
            <a:fld id="{F106C8E1-4F84-4AA2-A380-243353856F1A}" type="slidenum">
              <a:rPr lang="en-US" smtClean="0"/>
              <a:pPr lvl="0"/>
              <a:t>‹#›</a:t>
            </a:fld>
            <a:endParaRPr lang="en-US"/>
          </a:p>
        </p:txBody>
      </p:sp>
      <p:sp>
        <p:nvSpPr>
          <p:cNvPr id="2" name="Titre 1"/>
          <p:cNvSpPr>
            <a:spLocks noGrp="1"/>
          </p:cNvSpPr>
          <p:nvPr>
            <p:ph type="title" hasCustomPrompt="1"/>
          </p:nvPr>
        </p:nvSpPr>
        <p:spPr>
          <a:xfrm>
            <a:off x="2459831" y="4406900"/>
            <a:ext cx="6034882" cy="1362075"/>
          </a:xfrm>
        </p:spPr>
        <p:txBody>
          <a:bodyPr anchor="t">
            <a:noAutofit/>
          </a:bodyPr>
          <a:lstStyle>
            <a:lvl1pPr algn="l">
              <a:defRPr sz="5400" b="1" cap="none" baseline="0">
                <a:latin typeface="Amandine" pitchFamily="2" charset="0"/>
              </a:defRPr>
            </a:lvl1pPr>
          </a:lstStyle>
          <a:p>
            <a:r>
              <a:rPr lang="en-US" noProof="0"/>
              <a:t>Click to edit Master title style</a:t>
            </a:r>
            <a:endParaRPr lang="en-US"/>
          </a:p>
        </p:txBody>
      </p:sp>
      <p:sp>
        <p:nvSpPr>
          <p:cNvPr id="3" name="Espace réservé du texte 2"/>
          <p:cNvSpPr>
            <a:spLocks noGrp="1"/>
          </p:cNvSpPr>
          <p:nvPr>
            <p:ph type="body" idx="1" hasCustomPrompt="1"/>
          </p:nvPr>
        </p:nvSpPr>
        <p:spPr>
          <a:xfrm>
            <a:off x="2459831" y="2906713"/>
            <a:ext cx="6034882" cy="1500187"/>
          </a:xfrm>
        </p:spPr>
        <p:txBody>
          <a:bodyPr anchor="b">
            <a:normAutofit/>
          </a:bodyPr>
          <a:lstStyle>
            <a:lvl1pPr marL="0" indent="0">
              <a:buNone/>
              <a:defRPr sz="2800">
                <a:solidFill>
                  <a:schemeClr val="bg1"/>
                </a:solidFill>
                <a:effectLst>
                  <a:outerShdw blurRad="38100" dist="38100" dir="2700000" algn="tl">
                    <a:srgbClr val="000000">
                      <a:alpha val="43137"/>
                    </a:srgbClr>
                  </a:outerShdw>
                </a:effectLst>
                <a:latin typeface="Amandi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subtitle style</a:t>
            </a:r>
            <a:endParaRPr lang="fr-F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536" y="3356992"/>
            <a:ext cx="1847850" cy="1811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29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B28AFB-35DC-4874-B75C-1E1F52193DBF}" type="datetime1">
              <a:rPr lang="en-US" smtClean="0"/>
              <a:pPr/>
              <a:t>2/15/2022</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106C8E1-4F84-4AA2-A380-243353856F1A}" type="slidenum">
              <a:rPr lang="en-US" smtClean="0"/>
              <a:pPr/>
              <a:t>‹#›</a:t>
            </a:fld>
            <a:endParaRPr lang="en-US"/>
          </a:p>
        </p:txBody>
      </p:sp>
    </p:spTree>
    <p:extLst>
      <p:ext uri="{BB962C8B-B14F-4D97-AF65-F5344CB8AC3E}">
        <p14:creationId xmlns:p14="http://schemas.microsoft.com/office/powerpoint/2010/main" val="392478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50B5E4F2-5457-48BE-8D73-C52E745ADB20}" type="datetimeFigureOut">
              <a:rPr lang="en-US" smtClean="0"/>
              <a:pPr/>
              <a:t>2/15/2022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bwMode="auto">
          <a:xfrm>
            <a:off x="1325544" y="4928702"/>
            <a:ext cx="609600" cy="517524"/>
          </a:xfrm>
        </p:spPr>
        <p:txBody>
          <a:bodyPr/>
          <a:lstStyle/>
          <a:p>
            <a:fld id="{7DD97EBD-D196-429B-8E0E-E65181930E64}" type="slidenum">
              <a:rPr lang="en-US" smtClean="0"/>
              <a:pPr/>
              <a:t>‹#›</a:t>
            </a:fld>
            <a:endParaRPr lang="en-US"/>
          </a:p>
        </p:txBody>
      </p:sp>
    </p:spTree>
    <p:extLst>
      <p:ext uri="{BB962C8B-B14F-4D97-AF65-F5344CB8AC3E}">
        <p14:creationId xmlns:p14="http://schemas.microsoft.com/office/powerpoint/2010/main" val="24326776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50B5E4F2-5457-48BE-8D73-C52E745ADB20}" type="datetimeFigureOut">
              <a:rPr lang="en-US" smtClean="0"/>
              <a:pPr/>
              <a:t>2/15/2022</a:t>
            </a:fld>
            <a:endParaRPr lang="en-US"/>
          </a:p>
        </p:txBody>
      </p:sp>
      <p:sp>
        <p:nvSpPr>
          <p:cNvPr id="9" name="Slide Number Placeholder 8"/>
          <p:cNvSpPr>
            <a:spLocks noGrp="1"/>
          </p:cNvSpPr>
          <p:nvPr>
            <p:ph type="sldNum" sz="quarter" idx="15"/>
          </p:nvPr>
        </p:nvSpPr>
        <p:spPr/>
        <p:txBody>
          <a:bodyPr rtlCol="0"/>
          <a:lstStyle/>
          <a:p>
            <a:fld id="{7DD97EBD-D196-429B-8E0E-E65181930E6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75855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0F6DA-E0B5-4A1D-8AED-775D18BE53EA}" type="datetime1">
              <a:rPr lang="en-US" smtClean="0"/>
              <a:pPr/>
              <a:t>2/15/2022</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6C8E1-4F84-4AA2-A380-243353856F1A}" type="slidenum">
              <a:rPr lang="en-US" smtClean="0"/>
              <a:pPr/>
              <a:t>‹#›</a:t>
            </a:fld>
            <a:endParaRPr lang="en-US"/>
          </a:p>
        </p:txBody>
      </p:sp>
    </p:spTree>
    <p:extLst>
      <p:ext uri="{BB962C8B-B14F-4D97-AF65-F5344CB8AC3E}">
        <p14:creationId xmlns:p14="http://schemas.microsoft.com/office/powerpoint/2010/main" val="24122888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9" r:id="rId3"/>
    <p:sldLayoutId id="2147483695" r:id="rId4"/>
    <p:sldLayoutId id="2147483696" r:id="rId5"/>
    <p:sldLayoutId id="2147483686" r:id="rId6"/>
    <p:sldLayoutId id="214748369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0B5E4F2-5457-48BE-8D73-C52E745ADB20}" type="datetimeFigureOut">
              <a:rPr lang="en-US" smtClean="0"/>
              <a:pPr/>
              <a:t>2/15/2022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DD97EBD-D196-429B-8E0E-E65181930E64}" type="slidenum">
              <a:rPr lang="en-US" smtClean="0"/>
              <a:pPr/>
              <a:t>‹#›</a:t>
            </a:fld>
            <a:endParaRPr lang="en-US"/>
          </a:p>
        </p:txBody>
      </p:sp>
    </p:spTree>
    <p:extLst>
      <p:ext uri="{BB962C8B-B14F-4D97-AF65-F5344CB8AC3E}">
        <p14:creationId xmlns:p14="http://schemas.microsoft.com/office/powerpoint/2010/main" val="145388852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dualenrollment.dce.ufl.ed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dual-enrollment@dce.ufl.edu"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parents.collegeboard.org/college-board-programs/advanced-placement-program"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mailto:Jennifer.Aviles2@osceolaschools.net"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osceolaschools.net/otech"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 building, sky, outdoor&#10;&#10;Description automatically generated">
            <a:extLst>
              <a:ext uri="{FF2B5EF4-FFF2-40B4-BE49-F238E27FC236}">
                <a16:creationId xmlns:a16="http://schemas.microsoft.com/office/drawing/2014/main" id="{F65BBD9B-DC0A-4566-A558-FB0E90D021BC}"/>
              </a:ext>
            </a:extLst>
          </p:cNvPr>
          <p:cNvPicPr>
            <a:picLocks noChangeAspect="1"/>
          </p:cNvPicPr>
          <p:nvPr/>
        </p:nvPicPr>
        <p:blipFill rotWithShape="1">
          <a:blip r:embed="rId2">
            <a:alphaModFix amt="73000"/>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rcRect t="9091" r="42689"/>
          <a:stretch/>
        </p:blipFill>
        <p:spPr>
          <a:xfrm>
            <a:off x="3886200" y="16163"/>
            <a:ext cx="6501384" cy="6857990"/>
          </a:xfrm>
          <a:prstGeom prst="rect">
            <a:avLst/>
          </a:prstGeom>
          <a:effectLst>
            <a:reflection endPos="0" dist="50800" dir="5400000" sy="-100000" algn="bl" rotWithShape="0"/>
          </a:effectLst>
        </p:spPr>
      </p:pic>
      <p:sp>
        <p:nvSpPr>
          <p:cNvPr id="2" name="Title 1"/>
          <p:cNvSpPr>
            <a:spLocks noGrp="1"/>
          </p:cNvSpPr>
          <p:nvPr>
            <p:ph type="ctrTitle"/>
          </p:nvPr>
        </p:nvSpPr>
        <p:spPr>
          <a:xfrm>
            <a:off x="2057400" y="2768813"/>
            <a:ext cx="6129772" cy="1352690"/>
          </a:xfrm>
          <a:solidFill>
            <a:schemeClr val="tx1">
              <a:lumMod val="95000"/>
            </a:schemeClr>
          </a:solidFill>
        </p:spPr>
        <p:txBody>
          <a:bodyPr vert="horz" lIns="91440" tIns="45720" rIns="91440" bIns="45720" rtlCol="0" anchor="b">
            <a:normAutofit/>
          </a:bodyPr>
          <a:lstStyle/>
          <a:p>
            <a:pPr algn="l"/>
            <a:r>
              <a:rPr lang="en-US" sz="3600" b="1">
                <a:solidFill>
                  <a:schemeClr val="bg1"/>
                </a:solidFill>
                <a:latin typeface="Arial Black" panose="020B0A04020102020204" pitchFamily="34" charset="0"/>
              </a:rPr>
              <a:t>Advanced Placement &amp; Dual Enrollment</a:t>
            </a:r>
          </a:p>
        </p:txBody>
      </p:sp>
      <p:sp>
        <p:nvSpPr>
          <p:cNvPr id="3" name="Content Placeholder 2"/>
          <p:cNvSpPr>
            <a:spLocks noGrp="1"/>
          </p:cNvSpPr>
          <p:nvPr>
            <p:ph type="subTitle" idx="1"/>
          </p:nvPr>
        </p:nvSpPr>
        <p:spPr>
          <a:xfrm>
            <a:off x="2362200" y="5313959"/>
            <a:ext cx="2438400" cy="1527878"/>
          </a:xfrm>
        </p:spPr>
        <p:txBody>
          <a:bodyPr vert="horz" lIns="91440" tIns="45720" rIns="91440" bIns="45720" rtlCol="0">
            <a:normAutofit fontScale="92500"/>
          </a:bodyPr>
          <a:lstStyle/>
          <a:p>
            <a:pPr algn="l"/>
            <a:r>
              <a:rPr lang="en-US" sz="1200" b="1"/>
              <a:t>OTECH</a:t>
            </a:r>
          </a:p>
          <a:p>
            <a:pPr algn="l"/>
            <a:r>
              <a:rPr lang="en-US" sz="1200" b="1"/>
              <a:t>Valencia</a:t>
            </a:r>
          </a:p>
          <a:p>
            <a:pPr algn="l"/>
            <a:r>
              <a:rPr lang="en-US" sz="1200" b="1"/>
              <a:t>University of Florida</a:t>
            </a:r>
          </a:p>
          <a:p>
            <a:pPr algn="l"/>
            <a:r>
              <a:rPr lang="en-US" sz="1200" b="1"/>
              <a:t>University of Central Florida</a:t>
            </a:r>
          </a:p>
          <a:p>
            <a:pPr algn="l"/>
            <a:r>
              <a:rPr lang="en-US" sz="1200" b="1"/>
              <a:t>Embry Riddle Aeronautical University </a:t>
            </a:r>
          </a:p>
        </p:txBody>
      </p:sp>
    </p:spTree>
    <p:extLst>
      <p:ext uri="{BB962C8B-B14F-4D97-AF65-F5344CB8AC3E}">
        <p14:creationId xmlns:p14="http://schemas.microsoft.com/office/powerpoint/2010/main" val="91255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457201"/>
            <a:ext cx="2586318" cy="3588870"/>
          </a:xfrm>
        </p:spPr>
        <p:txBody>
          <a:bodyPr anchor="b">
            <a:normAutofit/>
          </a:bodyPr>
          <a:lstStyle/>
          <a:p>
            <a:pPr algn="r"/>
            <a:r>
              <a:rPr lang="en-US" sz="2700" b="1">
                <a:solidFill>
                  <a:schemeClr val="tx1"/>
                </a:solidFill>
                <a:latin typeface="Times New Roman" panose="02020603050405020304" pitchFamily="18" charset="0"/>
                <a:cs typeface="Times New Roman" panose="02020603050405020304" pitchFamily="18" charset="0"/>
              </a:rPr>
              <a:t>Potential Disadvantages to DE:</a:t>
            </a:r>
            <a:br>
              <a:rPr lang="en-US" sz="2700" b="1">
                <a:solidFill>
                  <a:schemeClr val="tx1"/>
                </a:solidFill>
                <a:latin typeface="Times New Roman" panose="02020603050405020304" pitchFamily="18" charset="0"/>
                <a:cs typeface="Times New Roman" panose="02020603050405020304" pitchFamily="18" charset="0"/>
              </a:rPr>
            </a:br>
            <a:endParaRPr lang="en-US" sz="2700" b="1">
              <a:solidFill>
                <a:schemeClr val="tx1"/>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3486933" y="669363"/>
            <a:ext cx="4133067" cy="5534211"/>
          </a:xfrm>
        </p:spPr>
        <p:txBody>
          <a:bodyPr anchor="ctr">
            <a:normAutofit/>
          </a:bodyPr>
          <a:lstStyle/>
          <a:p>
            <a:pPr lvl="0"/>
            <a:r>
              <a:rPr lang="en-US" sz="1700"/>
              <a:t>Some Private/Out-of-State Colleges do not accept DE credits.</a:t>
            </a:r>
          </a:p>
          <a:p>
            <a:pPr lvl="0"/>
            <a:r>
              <a:rPr lang="en-US" sz="1700"/>
              <a:t>Some schools prefer AP over DE because it is a Nationally Recognized Curriculum. </a:t>
            </a:r>
          </a:p>
          <a:p>
            <a:pPr lvl="0"/>
            <a:r>
              <a:rPr lang="en-US" sz="1700"/>
              <a:t>DE Grades can affect Bright Futures and/or 4 year college admissions.  </a:t>
            </a:r>
          </a:p>
          <a:p>
            <a:pPr lvl="0"/>
            <a:r>
              <a:rPr lang="en-US" sz="1700"/>
              <a:t>Too many withdrawals can affect financial aid. </a:t>
            </a:r>
          </a:p>
          <a:p>
            <a:pPr lvl="0"/>
            <a:r>
              <a:rPr lang="en-US" sz="1700"/>
              <a:t>Poor grades remain permanently on college transcripts. </a:t>
            </a:r>
          </a:p>
          <a:p>
            <a:pPr marL="0" lvl="0" indent="0">
              <a:buNone/>
            </a:pPr>
            <a:endParaRPr lang="en-US" sz="1700" b="1" u="sng"/>
          </a:p>
          <a:p>
            <a:pPr marL="0" indent="0">
              <a:buNone/>
            </a:pPr>
            <a:endParaRPr lang="en-US" sz="1700"/>
          </a:p>
        </p:txBody>
      </p:sp>
      <p:pic>
        <p:nvPicPr>
          <p:cNvPr id="2050" name="Picture 2" descr="C:\Users\wronaj\AppData\Local\Microsoft\Windows\Temporary Internet Files\Content.IE5\L65PRVMO\MC900310830[1].wm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3386936">
            <a:off x="6760608" y="146892"/>
            <a:ext cx="2395235" cy="176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1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1" y="586855"/>
            <a:ext cx="2401025" cy="3387497"/>
          </a:xfrm>
        </p:spPr>
        <p:txBody>
          <a:bodyPr anchor="b">
            <a:normAutofit/>
          </a:bodyPr>
          <a:lstStyle/>
          <a:p>
            <a:pPr algn="r"/>
            <a:r>
              <a:rPr lang="en-US" sz="3500" b="1">
                <a:solidFill>
                  <a:schemeClr val="tx1"/>
                </a:solidFill>
                <a:latin typeface="Times New Roman" panose="02020603050405020304" pitchFamily="18" charset="0"/>
                <a:cs typeface="Times New Roman" panose="02020603050405020304" pitchFamily="18" charset="0"/>
              </a:rPr>
              <a:t>When to Apply:</a:t>
            </a:r>
          </a:p>
        </p:txBody>
      </p:sp>
      <p:sp>
        <p:nvSpPr>
          <p:cNvPr id="3" name="Content Placeholder 2"/>
          <p:cNvSpPr>
            <a:spLocks noGrp="1"/>
          </p:cNvSpPr>
          <p:nvPr>
            <p:ph sz="quarter" idx="1"/>
          </p:nvPr>
        </p:nvSpPr>
        <p:spPr>
          <a:xfrm>
            <a:off x="3436295" y="649480"/>
            <a:ext cx="5357664" cy="5546047"/>
          </a:xfrm>
        </p:spPr>
        <p:txBody>
          <a:bodyPr anchor="ctr">
            <a:normAutofit/>
          </a:bodyPr>
          <a:lstStyle/>
          <a:p>
            <a:pPr marL="0" indent="0">
              <a:buNone/>
            </a:pPr>
            <a:r>
              <a:rPr lang="en-US" sz="1700"/>
              <a:t>We will keep you updated with deadlines but you should be aware of deadlines for the school with which you want to dual enroll! It is good practice to keep track—it will prepare you for when college applications are due. </a:t>
            </a:r>
            <a:r>
              <a:rPr lang="en-US" sz="1700">
                <a:sym typeface="Wingdings" panose="05000000000000000000" pitchFamily="2" charset="2"/>
              </a:rPr>
              <a:t> </a:t>
            </a:r>
            <a:endParaRPr lang="en-US" sz="1700"/>
          </a:p>
        </p:txBody>
      </p:sp>
    </p:spTree>
    <p:extLst>
      <p:ext uri="{BB962C8B-B14F-4D97-AF65-F5344CB8AC3E}">
        <p14:creationId xmlns:p14="http://schemas.microsoft.com/office/powerpoint/2010/main" val="224705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7CD189-E148-4917-8C6A-5A311A62A65F}"/>
              </a:ext>
            </a:extLst>
          </p:cNvPr>
          <p:cNvPicPr>
            <a:picLocks noChangeAspect="1"/>
          </p:cNvPicPr>
          <p:nvPr/>
        </p:nvPicPr>
        <p:blipFill>
          <a:blip r:embed="rId2"/>
          <a:stretch>
            <a:fillRect/>
          </a:stretch>
        </p:blipFill>
        <p:spPr>
          <a:xfrm>
            <a:off x="478790" y="2639033"/>
            <a:ext cx="8200127" cy="1338844"/>
          </a:xfrm>
          <a:prstGeom prst="rect">
            <a:avLst/>
          </a:prstGeom>
        </p:spPr>
      </p:pic>
      <p:sp>
        <p:nvSpPr>
          <p:cNvPr id="2" name="Slide Number Placeholder 1">
            <a:extLst>
              <a:ext uri="{FF2B5EF4-FFF2-40B4-BE49-F238E27FC236}">
                <a16:creationId xmlns:a16="http://schemas.microsoft.com/office/drawing/2014/main" id="{262DC6B2-416F-4139-A41A-92F7F06566DC}"/>
              </a:ext>
            </a:extLst>
          </p:cNvPr>
          <p:cNvSpPr>
            <a:spLocks noGrp="1"/>
          </p:cNvSpPr>
          <p:nvPr>
            <p:ph type="sldNum" sz="quarter" idx="12"/>
          </p:nvPr>
        </p:nvSpPr>
        <p:spPr>
          <a:xfrm>
            <a:off x="8030718" y="6382512"/>
            <a:ext cx="514350" cy="320040"/>
          </a:xfrm>
        </p:spPr>
        <p:txBody>
          <a:bodyPr>
            <a:normAutofit/>
          </a:bodyPr>
          <a:lstStyle/>
          <a:p>
            <a:pPr>
              <a:spcAft>
                <a:spcPts val="600"/>
              </a:spcAft>
            </a:pPr>
            <a:fld id="{F106C8E1-4F84-4AA2-A380-243353856F1A}" type="slidenum">
              <a:rPr lang="en-US" smtClean="0"/>
              <a:pPr>
                <a:spcAft>
                  <a:spcPts val="600"/>
                </a:spcAft>
              </a:pPr>
              <a:t>12</a:t>
            </a:fld>
            <a:endParaRPr lang="en-US"/>
          </a:p>
        </p:txBody>
      </p:sp>
    </p:spTree>
    <p:extLst>
      <p:ext uri="{BB962C8B-B14F-4D97-AF65-F5344CB8AC3E}">
        <p14:creationId xmlns:p14="http://schemas.microsoft.com/office/powerpoint/2010/main" val="406156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99319"/>
            <a:ext cx="8610600" cy="792162"/>
          </a:xfrm>
        </p:spPr>
        <p:txBody>
          <a:bodyPr>
            <a:noAutofit/>
          </a:bodyPr>
          <a:lstStyle/>
          <a:p>
            <a:r>
              <a:rPr lang="en-US" sz="3600">
                <a:solidFill>
                  <a:srgbClr val="C00000"/>
                </a:solidFill>
                <a:latin typeface="Times New Roman" panose="02020603050405020304" pitchFamily="18" charset="0"/>
                <a:cs typeface="Times New Roman" panose="02020603050405020304" pitchFamily="18" charset="0"/>
              </a:rPr>
              <a:t>Valencia College : </a:t>
            </a:r>
            <a:br>
              <a:rPr lang="en-US" sz="3600">
                <a:solidFill>
                  <a:srgbClr val="C00000"/>
                </a:solidFill>
                <a:latin typeface="Times New Roman" panose="02020603050405020304" pitchFamily="18" charset="0"/>
                <a:cs typeface="Times New Roman" panose="02020603050405020304" pitchFamily="18" charset="0"/>
              </a:rPr>
            </a:br>
            <a:r>
              <a:rPr lang="en-US" sz="3600">
                <a:solidFill>
                  <a:srgbClr val="C00000"/>
                </a:solidFill>
                <a:latin typeface="Times New Roman" panose="02020603050405020304" pitchFamily="18" charset="0"/>
                <a:cs typeface="Times New Roman" panose="02020603050405020304" pitchFamily="18" charset="0"/>
              </a:rPr>
              <a:t>how to Apply for Fall 2022	</a:t>
            </a:r>
          </a:p>
        </p:txBody>
      </p:sp>
      <p:graphicFrame>
        <p:nvGraphicFramePr>
          <p:cNvPr id="5" name="Content Placeholder 2">
            <a:extLst>
              <a:ext uri="{FF2B5EF4-FFF2-40B4-BE49-F238E27FC236}">
                <a16:creationId xmlns:a16="http://schemas.microsoft.com/office/drawing/2014/main" id="{8B8254E2-1086-44A5-9101-09212F478C9B}"/>
              </a:ext>
            </a:extLst>
          </p:cNvPr>
          <p:cNvGraphicFramePr>
            <a:graphicFrameLocks noGrp="1"/>
          </p:cNvGraphicFramePr>
          <p:nvPr>
            <p:ph sz="quarter" idx="1"/>
            <p:extLst>
              <p:ext uri="{D42A27DB-BD31-4B8C-83A1-F6EECF244321}">
                <p14:modId xmlns:p14="http://schemas.microsoft.com/office/powerpoint/2010/main" val="1627498147"/>
              </p:ext>
            </p:extLst>
          </p:nvPr>
        </p:nvGraphicFramePr>
        <p:xfrm>
          <a:off x="228600" y="1295400"/>
          <a:ext cx="8001000" cy="517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7E07-50AD-458D-AC0E-79692C8AF4A8}"/>
              </a:ext>
            </a:extLst>
          </p:cNvPr>
          <p:cNvSpPr>
            <a:spLocks noGrp="1"/>
          </p:cNvSpPr>
          <p:nvPr>
            <p:ph type="title"/>
          </p:nvPr>
        </p:nvSpPr>
        <p:spPr>
          <a:xfrm>
            <a:off x="152400" y="228600"/>
            <a:ext cx="7467600" cy="1143000"/>
          </a:xfrm>
        </p:spPr>
        <p:txBody>
          <a:bodyPr/>
          <a:lstStyle/>
          <a:p>
            <a:r>
              <a:rPr lang="en-US" sz="2800">
                <a:solidFill>
                  <a:srgbClr val="C00000"/>
                </a:solidFill>
                <a:latin typeface="Times New Roman" panose="02020603050405020304" pitchFamily="18" charset="0"/>
                <a:cs typeface="Times New Roman" panose="02020603050405020304" pitchFamily="18" charset="0"/>
              </a:rPr>
              <a:t>Valencia College : </a:t>
            </a:r>
            <a:br>
              <a:rPr lang="en-US" sz="2800">
                <a:solidFill>
                  <a:srgbClr val="C00000"/>
                </a:solidFill>
                <a:latin typeface="Times New Roman" panose="02020603050405020304" pitchFamily="18" charset="0"/>
                <a:cs typeface="Times New Roman" panose="02020603050405020304" pitchFamily="18" charset="0"/>
              </a:rPr>
            </a:br>
            <a:r>
              <a:rPr lang="en-US" sz="2800">
                <a:solidFill>
                  <a:srgbClr val="C00000"/>
                </a:solidFill>
                <a:latin typeface="Times New Roman" panose="02020603050405020304" pitchFamily="18" charset="0"/>
                <a:cs typeface="Times New Roman" panose="02020603050405020304" pitchFamily="18" charset="0"/>
              </a:rPr>
              <a:t>How to Apply for Fall 2022	</a:t>
            </a:r>
            <a:endParaRPr lang="en-US"/>
          </a:p>
        </p:txBody>
      </p:sp>
      <p:pic>
        <p:nvPicPr>
          <p:cNvPr id="5" name="Content Placeholder 4" descr="Qr code&#10;&#10;Description automatically generated">
            <a:extLst>
              <a:ext uri="{FF2B5EF4-FFF2-40B4-BE49-F238E27FC236}">
                <a16:creationId xmlns:a16="http://schemas.microsoft.com/office/drawing/2014/main" id="{B2FADA3D-024C-496B-AE51-86DA99A8F93F}"/>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0050" t="10051" r="9548" b="9548"/>
          <a:stretch/>
        </p:blipFill>
        <p:spPr>
          <a:xfrm>
            <a:off x="5410200" y="2209800"/>
            <a:ext cx="3048000" cy="3048000"/>
          </a:xfrm>
        </p:spPr>
      </p:pic>
      <p:sp>
        <p:nvSpPr>
          <p:cNvPr id="7" name="TextBox 6">
            <a:extLst>
              <a:ext uri="{FF2B5EF4-FFF2-40B4-BE49-F238E27FC236}">
                <a16:creationId xmlns:a16="http://schemas.microsoft.com/office/drawing/2014/main" id="{9C36943D-0FD7-4C70-9330-00A33C857243}"/>
              </a:ext>
            </a:extLst>
          </p:cNvPr>
          <p:cNvSpPr txBox="1"/>
          <p:nvPr/>
        </p:nvSpPr>
        <p:spPr>
          <a:xfrm>
            <a:off x="609600" y="1600200"/>
            <a:ext cx="4267200" cy="3970318"/>
          </a:xfrm>
          <a:prstGeom prst="rect">
            <a:avLst/>
          </a:prstGeom>
          <a:noFill/>
        </p:spPr>
        <p:txBody>
          <a:bodyPr wrap="square" rtlCol="0">
            <a:spAutoFit/>
          </a:bodyPr>
          <a:lstStyle/>
          <a:p>
            <a:pPr marL="285750" indent="-285750">
              <a:buFont typeface="Arial" panose="020B0604020202020204" pitchFamily="34" charset="0"/>
              <a:buChar char="•"/>
            </a:pPr>
            <a:r>
              <a:rPr lang="en-US"/>
              <a:t>It is free to apply. If at any point you are prompted to pay, you have completed the wrong application.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There is step-by-step application help, FAQs, Application Instructions, and the Application here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If you have questions about the application, you should become familiar with reaching out to Valencia College– they are the ultimate resource for you.</a:t>
            </a:r>
          </a:p>
        </p:txBody>
      </p:sp>
      <p:cxnSp>
        <p:nvCxnSpPr>
          <p:cNvPr id="9" name="Straight Arrow Connector 8">
            <a:extLst>
              <a:ext uri="{FF2B5EF4-FFF2-40B4-BE49-F238E27FC236}">
                <a16:creationId xmlns:a16="http://schemas.microsoft.com/office/drawing/2014/main" id="{6EC8CEDC-D821-4E47-A281-9DEFC2FCE59F}"/>
              </a:ext>
            </a:extLst>
          </p:cNvPr>
          <p:cNvCxnSpPr>
            <a:cxnSpLocks/>
          </p:cNvCxnSpPr>
          <p:nvPr/>
        </p:nvCxnSpPr>
        <p:spPr>
          <a:xfrm>
            <a:off x="1600200" y="3733800"/>
            <a:ext cx="3581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024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68" y="295330"/>
            <a:ext cx="7467600" cy="792162"/>
          </a:xfrm>
        </p:spPr>
        <p:txBody>
          <a:bodyPr>
            <a:normAutofit fontScale="90000"/>
          </a:bodyPr>
          <a:lstStyle/>
          <a:p>
            <a:r>
              <a:rPr lang="en-US" sz="3200">
                <a:solidFill>
                  <a:srgbClr val="C00000"/>
                </a:solidFill>
                <a:latin typeface="Times New Roman" panose="02020603050405020304" pitchFamily="18" charset="0"/>
                <a:cs typeface="Times New Roman" panose="02020603050405020304" pitchFamily="18" charset="0"/>
              </a:rPr>
              <a:t>Valencia College : </a:t>
            </a:r>
            <a:br>
              <a:rPr lang="en-US" sz="3200">
                <a:solidFill>
                  <a:srgbClr val="C00000"/>
                </a:solidFill>
                <a:latin typeface="Times New Roman" panose="02020603050405020304" pitchFamily="18" charset="0"/>
                <a:cs typeface="Times New Roman" panose="02020603050405020304" pitchFamily="18" charset="0"/>
              </a:rPr>
            </a:br>
            <a:r>
              <a:rPr lang="en-US" sz="3200">
                <a:solidFill>
                  <a:srgbClr val="C00000"/>
                </a:solidFill>
                <a:latin typeface="Times New Roman" panose="02020603050405020304" pitchFamily="18" charset="0"/>
                <a:cs typeface="Times New Roman" panose="02020603050405020304" pitchFamily="18" charset="0"/>
              </a:rPr>
              <a:t>How to Apply for Fall 2022	</a:t>
            </a:r>
            <a:endParaRPr lang="en-US">
              <a:solidFill>
                <a:srgbClr val="C00000"/>
              </a:solidFill>
            </a:endParaRPr>
          </a:p>
        </p:txBody>
      </p:sp>
      <p:sp>
        <p:nvSpPr>
          <p:cNvPr id="3" name="Content Placeholder 2"/>
          <p:cNvSpPr>
            <a:spLocks noGrp="1"/>
          </p:cNvSpPr>
          <p:nvPr>
            <p:ph sz="quarter" idx="1"/>
          </p:nvPr>
        </p:nvSpPr>
        <p:spPr>
          <a:xfrm>
            <a:off x="228600" y="1295400"/>
            <a:ext cx="6934200" cy="5307004"/>
          </a:xfrm>
        </p:spPr>
        <p:txBody>
          <a:bodyPr>
            <a:normAutofit fontScale="77500" lnSpcReduction="20000"/>
          </a:bodyPr>
          <a:lstStyle/>
          <a:p>
            <a:pPr marL="0" indent="0">
              <a:buNone/>
            </a:pPr>
            <a:r>
              <a:rPr lang="en-US" sz="2000"/>
              <a:t>You must pass the following three sections of the </a:t>
            </a:r>
            <a:r>
              <a:rPr lang="en-US" sz="2000" b="1"/>
              <a:t>PERT</a:t>
            </a:r>
            <a:r>
              <a:rPr lang="en-US" sz="2000"/>
              <a:t>, </a:t>
            </a:r>
            <a:r>
              <a:rPr lang="en-US" sz="2000" b="1"/>
              <a:t>ACT</a:t>
            </a:r>
            <a:r>
              <a:rPr lang="en-US" sz="2000"/>
              <a:t>, or </a:t>
            </a:r>
            <a:r>
              <a:rPr lang="en-US" sz="2000" b="1"/>
              <a:t>SAT</a:t>
            </a:r>
            <a:r>
              <a:rPr lang="en-US" sz="2000"/>
              <a:t> to be accepted into Valencia. Test scores are due to Valencia by </a:t>
            </a:r>
            <a:r>
              <a:rPr lang="en-US" sz="2000" b="1"/>
              <a:t>April 12</a:t>
            </a:r>
            <a:r>
              <a:rPr lang="en-US" sz="2000" b="1" baseline="30000"/>
              <a:t>th</a:t>
            </a:r>
            <a:r>
              <a:rPr lang="en-US" sz="2000" b="1"/>
              <a:t>, 2022</a:t>
            </a:r>
            <a:r>
              <a:rPr lang="en-US" sz="2000"/>
              <a:t>. </a:t>
            </a:r>
          </a:p>
          <a:p>
            <a:pPr marL="0" indent="0">
              <a:buNone/>
            </a:pPr>
            <a:r>
              <a:rPr lang="en-US" sz="2000"/>
              <a:t>Acceptable scores: </a:t>
            </a:r>
          </a:p>
          <a:p>
            <a:endParaRPr lang="en-US" sz="2000"/>
          </a:p>
          <a:p>
            <a:pPr lvl="1"/>
            <a:r>
              <a:rPr lang="en-US" sz="1700" b="1"/>
              <a:t>PERT</a:t>
            </a:r>
            <a:r>
              <a:rPr lang="en-US" sz="1700"/>
              <a:t>: Writing (103), Reading (106), Math (114 Intermediate Algebra. 123 College Algebra)</a:t>
            </a:r>
          </a:p>
          <a:p>
            <a:pPr lvl="1"/>
            <a:r>
              <a:rPr lang="en-US" sz="1700" b="1"/>
              <a:t>SAT</a:t>
            </a:r>
            <a:r>
              <a:rPr lang="en-US" sz="1700"/>
              <a:t>: Writing (25), Critical Reading (24), Math (24 Intermediate Algebra or 26 College Algebra)</a:t>
            </a:r>
          </a:p>
          <a:p>
            <a:pPr lvl="1"/>
            <a:r>
              <a:rPr lang="en-US" sz="1700" b="1"/>
              <a:t>ACT</a:t>
            </a:r>
            <a:r>
              <a:rPr lang="en-US" sz="1700"/>
              <a:t>: Reading (19), English (17), Math: (19 Intermediate Algebra or 21 College Algebra)</a:t>
            </a:r>
          </a:p>
          <a:p>
            <a:pPr marL="0" lvl="0" indent="0">
              <a:buNone/>
            </a:pPr>
            <a:endParaRPr lang="en-US" sz="2000"/>
          </a:p>
          <a:p>
            <a:r>
              <a:rPr lang="en-US" sz="2000"/>
              <a:t>Students are responsible for sending their </a:t>
            </a:r>
            <a:r>
              <a:rPr lang="en-US" sz="2000" b="1"/>
              <a:t>SAT</a:t>
            </a:r>
            <a:r>
              <a:rPr lang="en-US" sz="2000"/>
              <a:t> and </a:t>
            </a:r>
            <a:r>
              <a:rPr lang="en-US" sz="2000" b="1"/>
              <a:t>ACT</a:t>
            </a:r>
            <a:r>
              <a:rPr lang="en-US" sz="2000"/>
              <a:t> scores directly to Valencia. Please keep in mind these scores can take up to 5 weeks to reach the college and must be received by </a:t>
            </a:r>
            <a:r>
              <a:rPr lang="en-US" sz="2000" b="1"/>
              <a:t>April 12</a:t>
            </a:r>
            <a:r>
              <a:rPr lang="en-US" sz="2000" b="1" baseline="30000"/>
              <a:t>th</a:t>
            </a:r>
            <a:r>
              <a:rPr lang="en-US" sz="2000" b="1"/>
              <a:t>, 2022</a:t>
            </a:r>
            <a:r>
              <a:rPr lang="en-US" sz="2000"/>
              <a:t>. This means you will need to send them </a:t>
            </a:r>
            <a:r>
              <a:rPr lang="en-US" sz="2000" i="1"/>
              <a:t>immediately</a:t>
            </a:r>
            <a:r>
              <a:rPr lang="en-US" sz="2000"/>
              <a:t>. </a:t>
            </a:r>
          </a:p>
          <a:p>
            <a:r>
              <a:rPr lang="en-US" sz="2000"/>
              <a:t>The </a:t>
            </a:r>
            <a:r>
              <a:rPr lang="en-US" sz="2000" b="1"/>
              <a:t>PERT</a:t>
            </a:r>
            <a:r>
              <a:rPr lang="en-US" sz="2000"/>
              <a:t> test will be given at OHS again on </a:t>
            </a:r>
            <a:r>
              <a:rPr lang="en-US" sz="2000" b="1"/>
              <a:t>March 25</a:t>
            </a:r>
            <a:r>
              <a:rPr lang="en-US" sz="2000" b="1" baseline="30000"/>
              <a:t>th</a:t>
            </a:r>
            <a:r>
              <a:rPr lang="en-US" sz="2000" b="1"/>
              <a:t> (MATH) and March 26</a:t>
            </a:r>
            <a:r>
              <a:rPr lang="en-US" sz="2000" b="1" baseline="30000"/>
              <a:t>th</a:t>
            </a:r>
            <a:r>
              <a:rPr lang="en-US" sz="2000" b="1"/>
              <a:t> (Reading/Writing).</a:t>
            </a:r>
            <a:r>
              <a:rPr lang="en-US" sz="2000"/>
              <a:t> </a:t>
            </a:r>
          </a:p>
          <a:p>
            <a:r>
              <a:rPr lang="en-US" sz="2000"/>
              <a:t>If you want to take the PERT at OHS be sure you apply to Valencia College Dual Enrollment by </a:t>
            </a:r>
            <a:r>
              <a:rPr lang="en-US" sz="2000" b="1"/>
              <a:t>March 1</a:t>
            </a:r>
            <a:r>
              <a:rPr lang="en-US" sz="2000" b="1" baseline="30000"/>
              <a:t>st</a:t>
            </a:r>
            <a:r>
              <a:rPr lang="en-US" sz="2000" b="1"/>
              <a:t> </a:t>
            </a:r>
            <a:r>
              <a:rPr lang="en-US" sz="2000"/>
              <a:t>!</a:t>
            </a:r>
          </a:p>
          <a:p>
            <a:r>
              <a:rPr lang="en-US" sz="2000"/>
              <a:t>If the student misses the test that day or doesn’t get the score they need, they can take the PERT again with Valencia prior to </a:t>
            </a:r>
            <a:r>
              <a:rPr lang="en-US" sz="2000" b="1"/>
              <a:t>April 12</a:t>
            </a:r>
            <a:r>
              <a:rPr lang="en-US" sz="2000" b="1" baseline="30000"/>
              <a:t>th</a:t>
            </a:r>
            <a:r>
              <a:rPr lang="en-US" sz="2000" b="1"/>
              <a:t> </a:t>
            </a:r>
            <a:r>
              <a:rPr lang="en-US" sz="2000"/>
              <a:t>through their testing platform. The student will be responsible for registering with Valencia College to take the PERT. </a:t>
            </a:r>
          </a:p>
          <a:p>
            <a:pPr>
              <a:buNone/>
            </a:pPr>
            <a:endParaRPr lang="en-US" u="sng"/>
          </a:p>
        </p:txBody>
      </p:sp>
      <p:pic>
        <p:nvPicPr>
          <p:cNvPr id="7" name="Picture 6" descr="Qr code&#10;&#10;Description automatically generated">
            <a:extLst>
              <a:ext uri="{FF2B5EF4-FFF2-40B4-BE49-F238E27FC236}">
                <a16:creationId xmlns:a16="http://schemas.microsoft.com/office/drawing/2014/main" id="{22319110-47D2-4D85-B577-0D738EB4BD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699" t="11237" r="11111" b="12572"/>
          <a:stretch/>
        </p:blipFill>
        <p:spPr>
          <a:xfrm>
            <a:off x="7620001" y="2819400"/>
            <a:ext cx="914400" cy="914400"/>
          </a:xfrm>
          <a:prstGeom prst="rect">
            <a:avLst/>
          </a:prstGeom>
        </p:spPr>
      </p:pic>
      <p:sp>
        <p:nvSpPr>
          <p:cNvPr id="8" name="Arrow: Curved Up 7">
            <a:extLst>
              <a:ext uri="{FF2B5EF4-FFF2-40B4-BE49-F238E27FC236}">
                <a16:creationId xmlns:a16="http://schemas.microsoft.com/office/drawing/2014/main" id="{C18A49CC-ED9D-420D-A41C-7F413CBE7782}"/>
              </a:ext>
            </a:extLst>
          </p:cNvPr>
          <p:cNvSpPr/>
          <p:nvPr/>
        </p:nvSpPr>
        <p:spPr>
          <a:xfrm rot="5400000">
            <a:off x="7124701" y="2796309"/>
            <a:ext cx="609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B6A0B406-D27C-47FE-9871-CD9E54E11273}"/>
              </a:ext>
            </a:extLst>
          </p:cNvPr>
          <p:cNvSpPr txBox="1"/>
          <p:nvPr/>
        </p:nvSpPr>
        <p:spPr>
          <a:xfrm>
            <a:off x="7609610" y="2080736"/>
            <a:ext cx="1000989" cy="707886"/>
          </a:xfrm>
          <a:prstGeom prst="rect">
            <a:avLst/>
          </a:prstGeom>
          <a:noFill/>
        </p:spPr>
        <p:txBody>
          <a:bodyPr wrap="square" rtlCol="0">
            <a:spAutoFit/>
          </a:bodyPr>
          <a:lstStyle/>
          <a:p>
            <a:pPr algn="ctr"/>
            <a:r>
              <a:rPr lang="en-US" sz="1000" b="1"/>
              <a:t>How to Send Your SAT Scores to Colleges</a:t>
            </a:r>
          </a:p>
        </p:txBody>
      </p:sp>
      <p:pic>
        <p:nvPicPr>
          <p:cNvPr id="11" name="Picture 10" descr="Qr code&#10;&#10;Description automatically generated">
            <a:extLst>
              <a:ext uri="{FF2B5EF4-FFF2-40B4-BE49-F238E27FC236}">
                <a16:creationId xmlns:a16="http://schemas.microsoft.com/office/drawing/2014/main" id="{6A7465BC-4DF9-486B-A2E8-95DABC03A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67" t="12667" r="12667" b="12667"/>
          <a:stretch/>
        </p:blipFill>
        <p:spPr>
          <a:xfrm>
            <a:off x="7656368" y="4472464"/>
            <a:ext cx="914400" cy="914400"/>
          </a:xfrm>
          <a:prstGeom prst="rect">
            <a:avLst/>
          </a:prstGeom>
        </p:spPr>
      </p:pic>
      <p:sp>
        <p:nvSpPr>
          <p:cNvPr id="12" name="TextBox 11">
            <a:extLst>
              <a:ext uri="{FF2B5EF4-FFF2-40B4-BE49-F238E27FC236}">
                <a16:creationId xmlns:a16="http://schemas.microsoft.com/office/drawing/2014/main" id="{C8B6C955-B3D1-42EF-8586-01F41F4389A7}"/>
              </a:ext>
            </a:extLst>
          </p:cNvPr>
          <p:cNvSpPr txBox="1"/>
          <p:nvPr/>
        </p:nvSpPr>
        <p:spPr>
          <a:xfrm>
            <a:off x="7589983" y="3828426"/>
            <a:ext cx="1000989" cy="646331"/>
          </a:xfrm>
          <a:prstGeom prst="rect">
            <a:avLst/>
          </a:prstGeom>
          <a:noFill/>
        </p:spPr>
        <p:txBody>
          <a:bodyPr wrap="square" rtlCol="0">
            <a:spAutoFit/>
          </a:bodyPr>
          <a:lstStyle/>
          <a:p>
            <a:pPr algn="ctr"/>
            <a:r>
              <a:rPr lang="en-US" sz="900" b="1"/>
              <a:t>How to Send Your ACT Scores to Colleges</a:t>
            </a:r>
          </a:p>
        </p:txBody>
      </p:sp>
      <p:sp>
        <p:nvSpPr>
          <p:cNvPr id="13" name="Arrow: Curved Up 12">
            <a:extLst>
              <a:ext uri="{FF2B5EF4-FFF2-40B4-BE49-F238E27FC236}">
                <a16:creationId xmlns:a16="http://schemas.microsoft.com/office/drawing/2014/main" id="{D2C7D2C8-F6DB-4DA1-890E-0012C1BF80DA}"/>
              </a:ext>
            </a:extLst>
          </p:cNvPr>
          <p:cNvSpPr/>
          <p:nvPr/>
        </p:nvSpPr>
        <p:spPr>
          <a:xfrm rot="5400000">
            <a:off x="7104784" y="4472464"/>
            <a:ext cx="609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391BA88E-962D-4035-8627-406254ED682C}"/>
              </a:ext>
            </a:extLst>
          </p:cNvPr>
          <p:cNvSpPr txBox="1"/>
          <p:nvPr/>
        </p:nvSpPr>
        <p:spPr>
          <a:xfrm>
            <a:off x="7569779" y="547276"/>
            <a:ext cx="1000989" cy="400110"/>
          </a:xfrm>
          <a:prstGeom prst="rect">
            <a:avLst/>
          </a:prstGeom>
          <a:noFill/>
        </p:spPr>
        <p:txBody>
          <a:bodyPr wrap="square" rtlCol="0">
            <a:spAutoFit/>
          </a:bodyPr>
          <a:lstStyle/>
          <a:p>
            <a:pPr algn="ctr"/>
            <a:r>
              <a:rPr lang="en-US" sz="1000" b="1"/>
              <a:t>All About the PERT</a:t>
            </a:r>
          </a:p>
        </p:txBody>
      </p:sp>
      <p:sp>
        <p:nvSpPr>
          <p:cNvPr id="15" name="Arrow: Curved Up 14">
            <a:extLst>
              <a:ext uri="{FF2B5EF4-FFF2-40B4-BE49-F238E27FC236}">
                <a16:creationId xmlns:a16="http://schemas.microsoft.com/office/drawing/2014/main" id="{91C92E2F-C20E-4A4B-B1AD-734FD7DA3E20}"/>
              </a:ext>
            </a:extLst>
          </p:cNvPr>
          <p:cNvSpPr/>
          <p:nvPr/>
        </p:nvSpPr>
        <p:spPr>
          <a:xfrm rot="5400000">
            <a:off x="7104784" y="1019179"/>
            <a:ext cx="609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descr="Qr code&#10;&#10;Description automatically generated">
            <a:extLst>
              <a:ext uri="{FF2B5EF4-FFF2-40B4-BE49-F238E27FC236}">
                <a16:creationId xmlns:a16="http://schemas.microsoft.com/office/drawing/2014/main" id="{C7D4760A-9F61-4B79-8D42-398CA23099A7}"/>
              </a:ext>
            </a:extLst>
          </p:cNvPr>
          <p:cNvPicPr>
            <a:picLocks noChangeAspect="1"/>
          </p:cNvPicPr>
          <p:nvPr/>
        </p:nvPicPr>
        <p:blipFill rotWithShape="1">
          <a:blip r:embed="rId4">
            <a:extLst>
              <a:ext uri="{28A0092B-C50C-407E-A947-70E740481C1C}">
                <a14:useLocalDpi xmlns:a14="http://schemas.microsoft.com/office/drawing/2010/main" val="0"/>
              </a:ext>
            </a:extLst>
          </a:blip>
          <a:srcRect l="10000" t="10000" r="10000" b="10000"/>
          <a:stretch/>
        </p:blipFill>
        <p:spPr>
          <a:xfrm>
            <a:off x="7620001" y="947386"/>
            <a:ext cx="1000989" cy="1000989"/>
          </a:xfrm>
          <a:prstGeom prst="rect">
            <a:avLst/>
          </a:prstGeom>
        </p:spPr>
      </p:pic>
    </p:spTree>
    <p:extLst>
      <p:ext uri="{BB962C8B-B14F-4D97-AF65-F5344CB8AC3E}">
        <p14:creationId xmlns:p14="http://schemas.microsoft.com/office/powerpoint/2010/main" val="235487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792162"/>
          </a:xfrm>
        </p:spPr>
        <p:txBody>
          <a:bodyPr>
            <a:normAutofit fontScale="90000"/>
          </a:bodyPr>
          <a:lstStyle/>
          <a:p>
            <a:r>
              <a:rPr lang="en-US" sz="2800">
                <a:solidFill>
                  <a:srgbClr val="C00000"/>
                </a:solidFill>
                <a:latin typeface="Times New Roman" panose="02020603050405020304" pitchFamily="18" charset="0"/>
                <a:cs typeface="Times New Roman" panose="02020603050405020304" pitchFamily="18" charset="0"/>
              </a:rPr>
              <a:t>Valencia College dual enrollment: </a:t>
            </a:r>
            <a:br>
              <a:rPr lang="en-US" sz="2800">
                <a:solidFill>
                  <a:srgbClr val="C00000"/>
                </a:solidFill>
                <a:latin typeface="Times New Roman" panose="02020603050405020304" pitchFamily="18" charset="0"/>
                <a:cs typeface="Times New Roman" panose="02020603050405020304" pitchFamily="18" charset="0"/>
              </a:rPr>
            </a:br>
            <a:r>
              <a:rPr lang="en-US" sz="2800">
                <a:solidFill>
                  <a:srgbClr val="C00000"/>
                </a:solidFill>
                <a:latin typeface="Times New Roman" panose="02020603050405020304" pitchFamily="18" charset="0"/>
                <a:cs typeface="Times New Roman" panose="02020603050405020304" pitchFamily="18" charset="0"/>
              </a:rPr>
              <a:t>how to Apply for Fall 2022	</a:t>
            </a:r>
            <a:endParaRPr lang="en-US">
              <a:solidFill>
                <a:srgbClr val="C00000"/>
              </a:solidFill>
            </a:endParaRPr>
          </a:p>
        </p:txBody>
      </p:sp>
      <p:sp>
        <p:nvSpPr>
          <p:cNvPr id="3" name="Content Placeholder 2"/>
          <p:cNvSpPr>
            <a:spLocks noGrp="1"/>
          </p:cNvSpPr>
          <p:nvPr>
            <p:ph sz="quarter" idx="1"/>
          </p:nvPr>
        </p:nvSpPr>
        <p:spPr>
          <a:xfrm>
            <a:off x="304800" y="1600200"/>
            <a:ext cx="8001000" cy="5178552"/>
          </a:xfrm>
        </p:spPr>
        <p:txBody>
          <a:bodyPr>
            <a:normAutofit/>
          </a:bodyPr>
          <a:lstStyle/>
          <a:p>
            <a:pPr algn="just"/>
            <a:r>
              <a:rPr lang="en-US"/>
              <a:t>If you meet all requirements, you will be accepted into the Dual Enrollment program. They will send you an email acceptance letter. Once your school counselor is notified of all final acceptances, we will call you down to go over the rest of the dual enrollment process. </a:t>
            </a:r>
          </a:p>
          <a:p>
            <a:pPr>
              <a:buNone/>
            </a:pPr>
            <a:endParaRPr lang="en-US" u="sng"/>
          </a:p>
        </p:txBody>
      </p:sp>
    </p:spTree>
    <p:extLst>
      <p:ext uri="{BB962C8B-B14F-4D97-AF65-F5344CB8AC3E}">
        <p14:creationId xmlns:p14="http://schemas.microsoft.com/office/powerpoint/2010/main" val="154854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3.jpg"/>
          <p:cNvPicPr>
            <a:picLocks noChangeAspect="1"/>
          </p:cNvPicPr>
          <p:nvPr/>
        </p:nvPicPr>
        <p:blipFill rotWithShape="1">
          <a:blip r:embed="rId2">
            <a:extLst>
              <a:ext uri="{28A0092B-C50C-407E-A947-70E740481C1C}">
                <a14:useLocalDpi xmlns:a14="http://schemas.microsoft.com/office/drawing/2010/main" val="0"/>
              </a:ext>
            </a:extLst>
          </a:blip>
          <a:srcRect t="8452"/>
          <a:stretch/>
        </p:blipFill>
        <p:spPr>
          <a:xfrm>
            <a:off x="0" y="0"/>
            <a:ext cx="9144000" cy="6206836"/>
          </a:xfrm>
          <a:prstGeom prst="rect">
            <a:avLst/>
          </a:prstGeom>
        </p:spPr>
      </p:pic>
      <p:sp>
        <p:nvSpPr>
          <p:cNvPr id="3" name="TextBox 2"/>
          <p:cNvSpPr txBox="1"/>
          <p:nvPr/>
        </p:nvSpPr>
        <p:spPr>
          <a:xfrm>
            <a:off x="182880" y="4461612"/>
            <a:ext cx="8708571" cy="461665"/>
          </a:xfrm>
          <a:prstGeom prst="rect">
            <a:avLst/>
          </a:prstGeom>
          <a:noFill/>
        </p:spPr>
        <p:txBody>
          <a:bodyPr wrap="square" rtlCol="0">
            <a:spAutoFit/>
          </a:bodyPr>
          <a:lstStyle/>
          <a:p>
            <a:r>
              <a:rPr lang="en-US" sz="2400" cap="all">
                <a:solidFill>
                  <a:srgbClr val="F37021"/>
                </a:solidFill>
                <a:latin typeface="+mj-lt"/>
              </a:rPr>
              <a:t>Applying to UF Dual Enrollment</a:t>
            </a:r>
          </a:p>
        </p:txBody>
      </p:sp>
      <p:sp>
        <p:nvSpPr>
          <p:cNvPr id="5" name="TextBox 4"/>
          <p:cNvSpPr txBox="1"/>
          <p:nvPr/>
        </p:nvSpPr>
        <p:spPr>
          <a:xfrm>
            <a:off x="182880" y="4923277"/>
            <a:ext cx="8595360" cy="1754326"/>
          </a:xfrm>
          <a:prstGeom prst="rect">
            <a:avLst/>
          </a:prstGeom>
          <a:noFill/>
        </p:spPr>
        <p:txBody>
          <a:bodyPr wrap="square" rtlCol="0">
            <a:spAutoFit/>
          </a:bodyPr>
          <a:lstStyle/>
          <a:p>
            <a:pPr marL="285750" indent="-285750">
              <a:buFont typeface="Arial" panose="020B0604020202020204" pitchFamily="34" charset="0"/>
              <a:buChar char="•"/>
            </a:pPr>
            <a:r>
              <a:rPr lang="en-US"/>
              <a:t>Express interest to school counselor </a:t>
            </a:r>
          </a:p>
          <a:p>
            <a:pPr marL="285750" indent="-285750">
              <a:buFont typeface="Arial" panose="020B0604020202020204" pitchFamily="34" charset="0"/>
              <a:buChar char="•"/>
            </a:pPr>
            <a:r>
              <a:rPr lang="en-US"/>
              <a:t>Submit an application on our website</a:t>
            </a:r>
          </a:p>
          <a:p>
            <a:pPr marL="742950" lvl="1" indent="-285750">
              <a:buFont typeface="Arial" panose="020B0604020202020204" pitchFamily="34" charset="0"/>
              <a:buChar char="•"/>
            </a:pPr>
            <a:r>
              <a:rPr lang="en-US">
                <a:solidFill>
                  <a:srgbClr val="0000FF"/>
                </a:solidFill>
              </a:rPr>
              <a:t>Opened February 7</a:t>
            </a:r>
            <a:r>
              <a:rPr lang="en-US" baseline="30000">
                <a:solidFill>
                  <a:srgbClr val="0000FF"/>
                </a:solidFill>
              </a:rPr>
              <a:t>th</a:t>
            </a:r>
            <a:r>
              <a:rPr lang="en-US">
                <a:solidFill>
                  <a:srgbClr val="0000FF"/>
                </a:solidFill>
              </a:rPr>
              <a:t>, 2022</a:t>
            </a:r>
          </a:p>
          <a:p>
            <a:pPr marL="742950" lvl="1" indent="-285750">
              <a:buFont typeface="Arial" panose="020B0604020202020204" pitchFamily="34" charset="0"/>
              <a:buChar char="•"/>
            </a:pPr>
            <a:r>
              <a:rPr lang="en-US">
                <a:solidFill>
                  <a:srgbClr val="0000FF"/>
                </a:solidFill>
              </a:rPr>
              <a:t>Closes April 15</a:t>
            </a:r>
            <a:r>
              <a:rPr lang="en-US" baseline="30000">
                <a:solidFill>
                  <a:srgbClr val="0000FF"/>
                </a:solidFill>
              </a:rPr>
              <a:t>th</a:t>
            </a:r>
            <a:r>
              <a:rPr lang="en-US">
                <a:solidFill>
                  <a:srgbClr val="0000FF"/>
                </a:solidFill>
              </a:rPr>
              <a:t>, 2022</a:t>
            </a:r>
          </a:p>
          <a:p>
            <a:pPr marL="285750" indent="-285750">
              <a:buFont typeface="Arial" panose="020B0604020202020204" pitchFamily="34" charset="0"/>
              <a:buChar char="•"/>
            </a:pPr>
            <a:r>
              <a:rPr lang="en-US"/>
              <a:t>Stay connected to email for continued communication</a:t>
            </a:r>
          </a:p>
          <a:p>
            <a:pPr marL="285750" indent="-285750">
              <a:buFont typeface="Arial" panose="020B0604020202020204" pitchFamily="34" charset="0"/>
              <a:buChar char="•"/>
            </a:pPr>
            <a:endParaRPr lang="en-US"/>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302375"/>
            <a:ext cx="2322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15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2028" y="385245"/>
            <a:ext cx="6858000" cy="553998"/>
          </a:xfrm>
          <a:prstGeom prst="rect">
            <a:avLst/>
          </a:prstGeom>
          <a:solidFill>
            <a:srgbClr val="F37021"/>
          </a:solidFill>
        </p:spPr>
        <p:txBody>
          <a:bodyPr wrap="square" rtlCol="0">
            <a:spAutoFit/>
          </a:bodyPr>
          <a:lstStyle/>
          <a:p>
            <a:pPr algn="ctr"/>
            <a:r>
              <a:rPr lang="en-US" sz="3000">
                <a:solidFill>
                  <a:schemeClr val="bg1"/>
                </a:solidFill>
                <a:hlinkClick r:id="rId3"/>
              </a:rPr>
              <a:t>dualenrollment.dce.ufl.edu</a:t>
            </a:r>
            <a:endParaRPr lang="en-US" sz="3000">
              <a:solidFill>
                <a:schemeClr val="bg1"/>
              </a:solidFill>
            </a:endParaRPr>
          </a:p>
        </p:txBody>
      </p:sp>
      <p:pic>
        <p:nvPicPr>
          <p:cNvPr id="8" name="Picture 7"/>
          <p:cNvPicPr>
            <a:picLocks noChangeAspect="1"/>
          </p:cNvPicPr>
          <p:nvPr/>
        </p:nvPicPr>
        <p:blipFill>
          <a:blip r:embed="rId4"/>
          <a:stretch>
            <a:fillRect/>
          </a:stretch>
        </p:blipFill>
        <p:spPr>
          <a:xfrm>
            <a:off x="0" y="1302708"/>
            <a:ext cx="9187815" cy="4134517"/>
          </a:xfrm>
          <a:prstGeom prst="rect">
            <a:avLst/>
          </a:prstGeom>
        </p:spPr>
      </p:pic>
      <p:pic>
        <p:nvPicPr>
          <p:cNvPr id="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177" y="3114579"/>
            <a:ext cx="1775247" cy="656793"/>
          </a:xfrm>
          <a:prstGeom prst="rect">
            <a:avLst/>
          </a:prstGeom>
          <a:noFill/>
          <a:ln>
            <a:noFill/>
          </a:ln>
        </p:spPr>
      </p:pic>
      <p:pic>
        <p:nvPicPr>
          <p:cNvPr id="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6302375"/>
            <a:ext cx="2322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26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4.jpg"/>
          <p:cNvPicPr>
            <a:picLocks noChangeAspect="1"/>
          </p:cNvPicPr>
          <p:nvPr/>
        </p:nvPicPr>
        <p:blipFill rotWithShape="1">
          <a:blip r:embed="rId2">
            <a:extLst>
              <a:ext uri="{28A0092B-C50C-407E-A947-70E740481C1C}">
                <a14:useLocalDpi xmlns:a14="http://schemas.microsoft.com/office/drawing/2010/main" val="0"/>
              </a:ext>
            </a:extLst>
          </a:blip>
          <a:srcRect t="7538"/>
          <a:stretch/>
        </p:blipFill>
        <p:spPr>
          <a:xfrm>
            <a:off x="0" y="-38639"/>
            <a:ext cx="9144000" cy="6217766"/>
          </a:xfrm>
          <a:prstGeom prst="rect">
            <a:avLst/>
          </a:prstGeom>
        </p:spPr>
      </p:pic>
      <p:sp>
        <p:nvSpPr>
          <p:cNvPr id="3" name="TextBox 2"/>
          <p:cNvSpPr txBox="1"/>
          <p:nvPr/>
        </p:nvSpPr>
        <p:spPr>
          <a:xfrm>
            <a:off x="182880" y="4374833"/>
            <a:ext cx="8708571" cy="461665"/>
          </a:xfrm>
          <a:prstGeom prst="rect">
            <a:avLst/>
          </a:prstGeom>
          <a:noFill/>
        </p:spPr>
        <p:txBody>
          <a:bodyPr wrap="square" rtlCol="0">
            <a:spAutoFit/>
          </a:bodyPr>
          <a:lstStyle/>
          <a:p>
            <a:r>
              <a:rPr lang="en-US" sz="2400">
                <a:solidFill>
                  <a:srgbClr val="F37021"/>
                </a:solidFill>
                <a:latin typeface="+mj-lt"/>
              </a:rPr>
              <a:t>OUR COURSES</a:t>
            </a:r>
          </a:p>
        </p:txBody>
      </p:sp>
      <p:sp>
        <p:nvSpPr>
          <p:cNvPr id="5" name="TextBox 4"/>
          <p:cNvSpPr txBox="1"/>
          <p:nvPr/>
        </p:nvSpPr>
        <p:spPr>
          <a:xfrm>
            <a:off x="182879" y="4864206"/>
            <a:ext cx="4370647" cy="923330"/>
          </a:xfrm>
          <a:prstGeom prst="rect">
            <a:avLst/>
          </a:prstGeom>
          <a:noFill/>
        </p:spPr>
        <p:txBody>
          <a:bodyPr wrap="square" rtlCol="0">
            <a:spAutoFit/>
          </a:bodyPr>
          <a:lstStyle/>
          <a:p>
            <a:pPr marL="285750" indent="-285750">
              <a:buFont typeface="Arial" panose="020B0604020202020204" pitchFamily="34" charset="0"/>
              <a:buChar char="•"/>
            </a:pPr>
            <a:r>
              <a:rPr lang="en-US"/>
              <a:t>Vary term to term</a:t>
            </a:r>
          </a:p>
          <a:p>
            <a:pPr marL="285750" indent="-285750">
              <a:buFont typeface="Arial" panose="020B0604020202020204" pitchFamily="34" charset="0"/>
              <a:buChar char="•"/>
            </a:pPr>
            <a:r>
              <a:rPr lang="en-US"/>
              <a:t>Cover a wide range of subject areas </a:t>
            </a:r>
          </a:p>
          <a:p>
            <a:pPr marL="285750" indent="-285750">
              <a:buFont typeface="Arial" panose="020B0604020202020204" pitchFamily="34" charset="0"/>
              <a:buChar char="•"/>
            </a:pPr>
            <a:r>
              <a:rPr lang="en-US"/>
              <a:t>Provide a rigorous collegiate experience</a:t>
            </a:r>
          </a:p>
        </p:txBody>
      </p:sp>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302375"/>
            <a:ext cx="2322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73042" y="4819116"/>
            <a:ext cx="2936127" cy="646331"/>
          </a:xfrm>
          <a:prstGeom prst="rect">
            <a:avLst/>
          </a:prstGeom>
          <a:noFill/>
        </p:spPr>
        <p:txBody>
          <a:bodyPr wrap="square" rtlCol="0">
            <a:spAutoFit/>
          </a:bodyPr>
          <a:lstStyle/>
          <a:p>
            <a:pPr marL="285750" indent="-285750">
              <a:buFont typeface="Arial" panose="020B0604020202020204" pitchFamily="34" charset="0"/>
              <a:buChar char="•"/>
            </a:pPr>
            <a:r>
              <a:rPr lang="en-US" b="1">
                <a:solidFill>
                  <a:srgbClr val="0000FF"/>
                </a:solidFill>
              </a:rPr>
              <a:t>No</a:t>
            </a:r>
            <a:r>
              <a:rPr lang="en-US"/>
              <a:t> easy A’s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60933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D18C-7052-482C-BC9D-2A1718699C5F}"/>
              </a:ext>
            </a:extLst>
          </p:cNvPr>
          <p:cNvSpPr>
            <a:spLocks noGrp="1"/>
          </p:cNvSpPr>
          <p:nvPr>
            <p:ph type="title"/>
          </p:nvPr>
        </p:nvSpPr>
        <p:spPr>
          <a:xfrm>
            <a:off x="457200" y="274638"/>
            <a:ext cx="7915072" cy="1143000"/>
          </a:xfrm>
        </p:spPr>
        <p:txBody>
          <a:bodyPr vert="horz" lIns="91440" tIns="45720" rIns="91440" bIns="45720" anchor="b">
            <a:normAutofit/>
          </a:bodyPr>
          <a:lstStyle/>
          <a:p>
            <a:r>
              <a:rPr lang="en-US">
                <a:solidFill>
                  <a:srgbClr val="0000BF"/>
                </a:solidFill>
                <a:ea typeface="+mj-lt"/>
                <a:cs typeface="+mj-lt"/>
              </a:rPr>
              <a:t>Book an Appointment with a Counselor</a:t>
            </a:r>
            <a:endParaRPr lang="en-US">
              <a:solidFill>
                <a:srgbClr val="0000BF"/>
              </a:solidFill>
            </a:endParaRPr>
          </a:p>
        </p:txBody>
      </p:sp>
      <p:pic>
        <p:nvPicPr>
          <p:cNvPr id="6" name="Content Placeholder 5" descr="Qr code&#10;&#10;Description automatically generated">
            <a:extLst>
              <a:ext uri="{FF2B5EF4-FFF2-40B4-BE49-F238E27FC236}">
                <a16:creationId xmlns:a16="http://schemas.microsoft.com/office/drawing/2014/main" id="{6CEB2B72-3FD2-4364-85A4-67411F08E63C}"/>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3573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5.jpg"/>
          <p:cNvPicPr>
            <a:picLocks noChangeAspect="1"/>
          </p:cNvPicPr>
          <p:nvPr/>
        </p:nvPicPr>
        <p:blipFill rotWithShape="1">
          <a:blip r:embed="rId3">
            <a:extLst>
              <a:ext uri="{28A0092B-C50C-407E-A947-70E740481C1C}">
                <a14:useLocalDpi xmlns:a14="http://schemas.microsoft.com/office/drawing/2010/main" val="0"/>
              </a:ext>
            </a:extLst>
          </a:blip>
          <a:srcRect t="7709"/>
          <a:stretch/>
        </p:blipFill>
        <p:spPr>
          <a:xfrm>
            <a:off x="0" y="-1"/>
            <a:ext cx="9144000" cy="6329295"/>
          </a:xfrm>
          <a:prstGeom prst="rect">
            <a:avLst/>
          </a:prstGeom>
        </p:spPr>
      </p:pic>
      <p:sp>
        <p:nvSpPr>
          <p:cNvPr id="3" name="TextBox 2"/>
          <p:cNvSpPr txBox="1"/>
          <p:nvPr/>
        </p:nvSpPr>
        <p:spPr>
          <a:xfrm>
            <a:off x="182880" y="4565809"/>
            <a:ext cx="8708571" cy="461665"/>
          </a:xfrm>
          <a:prstGeom prst="rect">
            <a:avLst/>
          </a:prstGeom>
          <a:noFill/>
        </p:spPr>
        <p:txBody>
          <a:bodyPr wrap="square" rtlCol="0">
            <a:spAutoFit/>
          </a:bodyPr>
          <a:lstStyle/>
          <a:p>
            <a:r>
              <a:rPr lang="en-US" sz="2400">
                <a:solidFill>
                  <a:srgbClr val="F37021"/>
                </a:solidFill>
                <a:latin typeface="+mj-lt"/>
              </a:rPr>
              <a:t>ADVISING</a:t>
            </a:r>
          </a:p>
        </p:txBody>
      </p:sp>
      <p:pic>
        <p:nvPicPr>
          <p:cNvPr id="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302375"/>
            <a:ext cx="2322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 y="5027473"/>
            <a:ext cx="4324465" cy="1477328"/>
          </a:xfrm>
          <a:prstGeom prst="rect">
            <a:avLst/>
          </a:prstGeom>
          <a:noFill/>
        </p:spPr>
        <p:txBody>
          <a:bodyPr wrap="square" rtlCol="0">
            <a:spAutoFit/>
          </a:bodyPr>
          <a:lstStyle/>
          <a:p>
            <a:pPr>
              <a:defRPr/>
            </a:pPr>
            <a:r>
              <a:rPr lang="en-US" b="1"/>
              <a:t>Before registration: </a:t>
            </a:r>
          </a:p>
          <a:p>
            <a:pPr marL="285750" indent="-285750">
              <a:buFont typeface="Arial" panose="020B0604020202020204" pitchFamily="34" charset="0"/>
              <a:buChar char="•"/>
              <a:defRPr/>
            </a:pPr>
            <a:r>
              <a:rPr lang="en-US"/>
              <a:t>Application</a:t>
            </a:r>
          </a:p>
          <a:p>
            <a:pPr marL="285750" indent="-285750">
              <a:buFont typeface="Arial" panose="020B0604020202020204" pitchFamily="34" charset="0"/>
              <a:buChar char="•"/>
              <a:defRPr/>
            </a:pPr>
            <a:r>
              <a:rPr lang="en-US"/>
              <a:t>Course Selection</a:t>
            </a:r>
          </a:p>
          <a:p>
            <a:pPr marL="285750" indent="-285750">
              <a:buFont typeface="Arial" panose="020B0604020202020204" pitchFamily="34" charset="0"/>
              <a:buChar char="•"/>
              <a:defRPr/>
            </a:pPr>
            <a:r>
              <a:rPr lang="en-US"/>
              <a:t>Enrollment</a:t>
            </a:r>
          </a:p>
          <a:p>
            <a:pPr marL="285750" indent="-285750">
              <a:buFont typeface="Arial" panose="020B0604020202020204" pitchFamily="34" charset="0"/>
              <a:buChar char="•"/>
              <a:defRPr/>
            </a:pPr>
            <a:r>
              <a:rPr lang="en-US"/>
              <a:t>Textbook Arrangements</a:t>
            </a:r>
          </a:p>
        </p:txBody>
      </p:sp>
      <p:sp>
        <p:nvSpPr>
          <p:cNvPr id="8" name="TextBox 7"/>
          <p:cNvSpPr txBox="1"/>
          <p:nvPr/>
        </p:nvSpPr>
        <p:spPr>
          <a:xfrm>
            <a:off x="4596806" y="5027473"/>
            <a:ext cx="4324465" cy="923330"/>
          </a:xfrm>
          <a:prstGeom prst="rect">
            <a:avLst/>
          </a:prstGeom>
          <a:noFill/>
        </p:spPr>
        <p:txBody>
          <a:bodyPr wrap="square" rtlCol="0">
            <a:spAutoFit/>
          </a:bodyPr>
          <a:lstStyle/>
          <a:p>
            <a:pPr>
              <a:defRPr/>
            </a:pPr>
            <a:r>
              <a:rPr lang="en-US" b="1"/>
              <a:t>After registration: </a:t>
            </a:r>
          </a:p>
          <a:p>
            <a:pPr marL="285750" indent="-285750">
              <a:buFont typeface="Arial" panose="020B0604020202020204" pitchFamily="34" charset="0"/>
              <a:buChar char="•"/>
              <a:defRPr/>
            </a:pPr>
            <a:r>
              <a:rPr lang="en-US"/>
              <a:t>Semester Check-ins</a:t>
            </a:r>
          </a:p>
          <a:p>
            <a:pPr marL="285750" indent="-285750">
              <a:buFont typeface="Arial" panose="020B0604020202020204" pitchFamily="34" charset="0"/>
              <a:buChar char="•"/>
              <a:defRPr/>
            </a:pPr>
            <a:r>
              <a:rPr lang="en-US"/>
              <a:t>Any time by phone or e-mail!</a:t>
            </a:r>
          </a:p>
        </p:txBody>
      </p:sp>
    </p:spTree>
    <p:extLst>
      <p:ext uri="{BB962C8B-B14F-4D97-AF65-F5344CB8AC3E}">
        <p14:creationId xmlns:p14="http://schemas.microsoft.com/office/powerpoint/2010/main" val="351569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1B11-E6C7-4324-9F31-44D337DA4F7F}"/>
              </a:ext>
            </a:extLst>
          </p:cNvPr>
          <p:cNvSpPr>
            <a:spLocks noGrp="1"/>
          </p:cNvSpPr>
          <p:nvPr>
            <p:ph type="title"/>
          </p:nvPr>
        </p:nvSpPr>
        <p:spPr/>
        <p:txBody>
          <a:bodyPr/>
          <a:lstStyle/>
          <a:p>
            <a:r>
              <a:rPr lang="en-US"/>
              <a:t>UF: </a:t>
            </a:r>
            <a:br>
              <a:rPr lang="en-US"/>
            </a:br>
            <a:r>
              <a:rPr lang="en-US"/>
              <a:t>How to Apply for fall 2022</a:t>
            </a:r>
          </a:p>
        </p:txBody>
      </p:sp>
      <p:sp>
        <p:nvSpPr>
          <p:cNvPr id="3" name="Content Placeholder 2">
            <a:extLst>
              <a:ext uri="{FF2B5EF4-FFF2-40B4-BE49-F238E27FC236}">
                <a16:creationId xmlns:a16="http://schemas.microsoft.com/office/drawing/2014/main" id="{12442B5D-AA00-4318-9A73-16D3EFB7BE07}"/>
              </a:ext>
            </a:extLst>
          </p:cNvPr>
          <p:cNvSpPr>
            <a:spLocks noGrp="1"/>
          </p:cNvSpPr>
          <p:nvPr>
            <p:ph sz="quarter" idx="1"/>
          </p:nvPr>
        </p:nvSpPr>
        <p:spPr>
          <a:xfrm>
            <a:off x="457200" y="1600200"/>
            <a:ext cx="6400800" cy="4873752"/>
          </a:xfrm>
        </p:spPr>
        <p:txBody>
          <a:bodyPr/>
          <a:lstStyle/>
          <a:p>
            <a:pPr fontAlgn="base"/>
            <a:r>
              <a:rPr lang="en-US" sz="2000"/>
              <a:t>College-level courses are 100% online and are created and taught by top UF professors and instructors.</a:t>
            </a:r>
          </a:p>
          <a:p>
            <a:pPr fontAlgn="base"/>
            <a:r>
              <a:rPr lang="en-US" sz="2000" b="1"/>
              <a:t>Fall 2022 Application is open from February 7th 2022 through April 15</a:t>
            </a:r>
            <a:r>
              <a:rPr lang="en-US" sz="2000" b="1" baseline="30000"/>
              <a:t>th</a:t>
            </a:r>
            <a:r>
              <a:rPr lang="en-US" sz="2000" b="1"/>
              <a:t>, 2022.</a:t>
            </a:r>
          </a:p>
          <a:p>
            <a:pPr fontAlgn="base"/>
            <a:r>
              <a:rPr lang="en-US" sz="2000"/>
              <a:t>If you have any questions please contact UF at:</a:t>
            </a:r>
          </a:p>
          <a:p>
            <a:pPr lvl="1" fontAlgn="base"/>
            <a:r>
              <a:rPr lang="en-US" sz="1700"/>
              <a:t>352-273-4155</a:t>
            </a:r>
          </a:p>
          <a:p>
            <a:pPr lvl="1" fontAlgn="base"/>
            <a:r>
              <a:rPr lang="en-US" sz="1700">
                <a:hlinkClick r:id="rId2"/>
              </a:rPr>
              <a:t>dual-enrollment@dce.ufl.edu</a:t>
            </a:r>
            <a:endParaRPr lang="en-US" sz="1700"/>
          </a:p>
          <a:p>
            <a:pPr lvl="1" fontAlgn="base"/>
            <a:r>
              <a:rPr lang="en-US" sz="1700"/>
              <a:t>Complete the contact form on their website.</a:t>
            </a:r>
          </a:p>
          <a:p>
            <a:endParaRPr lang="en-US"/>
          </a:p>
        </p:txBody>
      </p:sp>
      <p:pic>
        <p:nvPicPr>
          <p:cNvPr id="5" name="Picture 4" descr="Qr code&#10;&#10;Description automatically generated">
            <a:extLst>
              <a:ext uri="{FF2B5EF4-FFF2-40B4-BE49-F238E27FC236}">
                <a16:creationId xmlns:a16="http://schemas.microsoft.com/office/drawing/2014/main" id="{FD24982F-AE4D-40A1-9867-443F4E466C08}"/>
              </a:ext>
            </a:extLst>
          </p:cNvPr>
          <p:cNvPicPr>
            <a:picLocks noChangeAspect="1"/>
          </p:cNvPicPr>
          <p:nvPr/>
        </p:nvPicPr>
        <p:blipFill rotWithShape="1">
          <a:blip r:embed="rId3">
            <a:extLst>
              <a:ext uri="{28A0092B-C50C-407E-A947-70E740481C1C}">
                <a14:useLocalDpi xmlns:a14="http://schemas.microsoft.com/office/drawing/2010/main" val="0"/>
              </a:ext>
            </a:extLst>
          </a:blip>
          <a:srcRect l="10666" t="8277" r="9333" b="9056"/>
          <a:stretch/>
        </p:blipFill>
        <p:spPr>
          <a:xfrm>
            <a:off x="4511038" y="5046980"/>
            <a:ext cx="1752600" cy="1811020"/>
          </a:xfrm>
          <a:prstGeom prst="rect">
            <a:avLst/>
          </a:prstGeom>
        </p:spPr>
      </p:pic>
      <p:sp>
        <p:nvSpPr>
          <p:cNvPr id="6" name="Arrow: Curved Up 5">
            <a:extLst>
              <a:ext uri="{FF2B5EF4-FFF2-40B4-BE49-F238E27FC236}">
                <a16:creationId xmlns:a16="http://schemas.microsoft.com/office/drawing/2014/main" id="{F2F996EA-8FCA-4148-8D45-994862577C11}"/>
              </a:ext>
            </a:extLst>
          </p:cNvPr>
          <p:cNvSpPr/>
          <p:nvPr/>
        </p:nvSpPr>
        <p:spPr>
          <a:xfrm rot="3318850" flipV="1">
            <a:off x="5792408" y="4617938"/>
            <a:ext cx="1062326" cy="48345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794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Powerpoint_11_16_4-3Sli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
        <p:nvSpPr>
          <p:cNvPr id="3" name="Rectangle 2"/>
          <p:cNvSpPr/>
          <p:nvPr/>
        </p:nvSpPr>
        <p:spPr>
          <a:xfrm>
            <a:off x="1143000" y="1199419"/>
            <a:ext cx="6858000" cy="1101437"/>
          </a:xfrm>
          <a:prstGeom prst="rect">
            <a:avLst/>
          </a:prstGeom>
          <a:solidFill>
            <a:srgbClr val="0053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1143000" y="1441407"/>
            <a:ext cx="6858000" cy="600164"/>
          </a:xfrm>
          <a:prstGeom prst="rect">
            <a:avLst/>
          </a:prstGeom>
          <a:noFill/>
        </p:spPr>
        <p:txBody>
          <a:bodyPr wrap="square" rtlCol="0">
            <a:spAutoFit/>
          </a:bodyPr>
          <a:lstStyle/>
          <a:p>
            <a:pPr algn="ctr"/>
            <a:r>
              <a:rPr lang="en-US" altLang="en-US" sz="3300" b="1">
                <a:solidFill>
                  <a:schemeClr val="bg1"/>
                </a:solidFill>
                <a:ea typeface="Geneva" pitchFamily="-128" charset="-128"/>
              </a:rPr>
              <a:t>Contact Information </a:t>
            </a:r>
          </a:p>
        </p:txBody>
      </p:sp>
      <p:sp>
        <p:nvSpPr>
          <p:cNvPr id="2" name="Rectangle 1"/>
          <p:cNvSpPr/>
          <p:nvPr/>
        </p:nvSpPr>
        <p:spPr>
          <a:xfrm>
            <a:off x="1464468" y="3162256"/>
            <a:ext cx="3245894" cy="1815882"/>
          </a:xfrm>
          <a:prstGeom prst="rect">
            <a:avLst/>
          </a:prstGeom>
        </p:spPr>
        <p:txBody>
          <a:bodyPr wrap="square">
            <a:spAutoFit/>
          </a:bodyPr>
          <a:lstStyle/>
          <a:p>
            <a:r>
              <a:rPr lang="en-US" altLang="en-US" sz="1600"/>
              <a:t>Litza Echeverria Rubio, </a:t>
            </a:r>
            <a:r>
              <a:rPr lang="en-US" altLang="en-US" sz="1600" err="1"/>
              <a:t>Ed.S</a:t>
            </a:r>
            <a:r>
              <a:rPr lang="en-US" altLang="en-US" sz="1600"/>
              <a:t>.</a:t>
            </a:r>
          </a:p>
          <a:p>
            <a:r>
              <a:rPr lang="en-US" altLang="en-US" sz="1600"/>
              <a:t>Academic Program Manager</a:t>
            </a:r>
          </a:p>
          <a:p>
            <a:r>
              <a:rPr lang="en-US" altLang="en-US" sz="1600"/>
              <a:t>Distance &amp; Continuing Education</a:t>
            </a:r>
          </a:p>
          <a:p>
            <a:r>
              <a:rPr lang="en-US" altLang="en-US" sz="1600"/>
              <a:t>University of Florida</a:t>
            </a:r>
          </a:p>
          <a:p>
            <a:endParaRPr lang="en-US" altLang="en-US" sz="1600"/>
          </a:p>
          <a:p>
            <a:r>
              <a:rPr lang="en-US" altLang="en-US" sz="1600" b="1"/>
              <a:t>Dual-enrollment@dce.ufl.edu</a:t>
            </a:r>
          </a:p>
          <a:p>
            <a:r>
              <a:rPr lang="en-US" altLang="en-US" sz="1600" b="1"/>
              <a:t>352-273-4155</a:t>
            </a:r>
          </a:p>
        </p:txBody>
      </p:sp>
      <p:sp>
        <p:nvSpPr>
          <p:cNvPr id="9" name="Rectangle 8"/>
          <p:cNvSpPr/>
          <p:nvPr/>
        </p:nvSpPr>
        <p:spPr>
          <a:xfrm>
            <a:off x="1143000" y="859983"/>
            <a:ext cx="6858000" cy="21844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a:off x="1143000" y="2423849"/>
            <a:ext cx="6858000" cy="21844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extBox 4"/>
          <p:cNvSpPr txBox="1"/>
          <p:nvPr/>
        </p:nvSpPr>
        <p:spPr>
          <a:xfrm>
            <a:off x="4572000" y="3162256"/>
            <a:ext cx="3304409" cy="1815882"/>
          </a:xfrm>
          <a:prstGeom prst="rect">
            <a:avLst/>
          </a:prstGeom>
          <a:noFill/>
        </p:spPr>
        <p:txBody>
          <a:bodyPr wrap="square" rtlCol="0">
            <a:spAutoFit/>
          </a:bodyPr>
          <a:lstStyle/>
          <a:p>
            <a:r>
              <a:rPr lang="en-US" altLang="en-US" sz="1600"/>
              <a:t>Allison Costa</a:t>
            </a:r>
          </a:p>
          <a:p>
            <a:r>
              <a:rPr lang="en-US" altLang="en-US" sz="1600"/>
              <a:t>Academic Program Coordinator</a:t>
            </a:r>
          </a:p>
          <a:p>
            <a:r>
              <a:rPr lang="en-US" altLang="en-US" sz="1600"/>
              <a:t>Distance &amp; Continuing Education</a:t>
            </a:r>
          </a:p>
          <a:p>
            <a:r>
              <a:rPr lang="en-US" altLang="en-US" sz="1600"/>
              <a:t>University of Florida</a:t>
            </a:r>
          </a:p>
          <a:p>
            <a:endParaRPr lang="en-US" altLang="en-US" sz="1600"/>
          </a:p>
          <a:p>
            <a:r>
              <a:rPr lang="en-US" altLang="en-US" sz="1600" b="1"/>
              <a:t>Dual-enrollment@dce.ufl.edu</a:t>
            </a:r>
          </a:p>
          <a:p>
            <a:r>
              <a:rPr lang="en-US" altLang="en-US" sz="1600" b="1"/>
              <a:t>352-273-4155</a:t>
            </a:r>
          </a:p>
        </p:txBody>
      </p:sp>
      <p:pic>
        <p:nvPicPr>
          <p:cNvPr id="1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302375"/>
            <a:ext cx="2322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46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p:nvPr/>
        </p:nvSpPr>
        <p:spPr>
          <a:xfrm>
            <a:off x="1426318" y="3826618"/>
            <a:ext cx="7394647" cy="815625"/>
          </a:xfrm>
          <a:prstGeom prst="rect">
            <a:avLst/>
          </a:prstGeom>
          <a:noFill/>
          <a:ln>
            <a:noFill/>
          </a:ln>
        </p:spPr>
        <p:txBody>
          <a:bodyPr spcFirstLastPara="1" wrap="square" lIns="68569" tIns="34275" rIns="68569" bIns="34275" anchor="b" anchorCtr="0">
            <a:noAutofit/>
          </a:bodyPr>
          <a:lstStyle/>
          <a:p>
            <a:pPr algn="ctr">
              <a:lnSpc>
                <a:spcPct val="90000"/>
              </a:lnSpc>
              <a:buClr>
                <a:schemeClr val="accent1"/>
              </a:buClr>
              <a:buSzPts val="3400"/>
            </a:pPr>
            <a:r>
              <a:rPr lang="en-US" sz="2550">
                <a:solidFill>
                  <a:schemeClr val="accent1"/>
                </a:solidFill>
                <a:latin typeface="Trebuchet MS"/>
                <a:ea typeface="Trebuchet MS"/>
                <a:cs typeface="Trebuchet MS"/>
                <a:sym typeface="Trebuchet MS"/>
              </a:rPr>
              <a:t>Welcome to Admissions Orientation for </a:t>
            </a:r>
            <a:endParaRPr lang="en-US" sz="1350">
              <a:solidFill>
                <a:schemeClr val="accent1"/>
              </a:solidFill>
              <a:latin typeface="Century Gothic" panose="020B0502020202020204"/>
              <a:ea typeface="Trebuchet MS"/>
              <a:cs typeface="Trebuchet MS"/>
            </a:endParaRPr>
          </a:p>
          <a:p>
            <a:pPr algn="ctr">
              <a:lnSpc>
                <a:spcPct val="90000"/>
              </a:lnSpc>
              <a:buSzPts val="3400"/>
            </a:pPr>
            <a:r>
              <a:rPr lang="en-US" sz="2550">
                <a:solidFill>
                  <a:schemeClr val="accent1"/>
                </a:solidFill>
                <a:latin typeface="Trebuchet MS"/>
                <a:ea typeface="Trebuchet MS"/>
                <a:cs typeface="Trebuchet MS"/>
                <a:sym typeface="Trebuchet MS"/>
              </a:rPr>
              <a:t>Career Dual Enrollment </a:t>
            </a:r>
            <a:endParaRPr lang="en-US" sz="1350">
              <a:solidFill>
                <a:schemeClr val="accent1"/>
              </a:solidFill>
            </a:endParaRPr>
          </a:p>
        </p:txBody>
      </p:sp>
      <p:pic>
        <p:nvPicPr>
          <p:cNvPr id="97" name="Google Shape;97;p14"/>
          <p:cNvPicPr preferRelativeResize="0"/>
          <p:nvPr/>
        </p:nvPicPr>
        <p:blipFill rotWithShape="1">
          <a:blip r:embed="rId3">
            <a:alphaModFix/>
          </a:blip>
          <a:srcRect/>
          <a:stretch/>
        </p:blipFill>
        <p:spPr>
          <a:xfrm>
            <a:off x="2013212" y="1411443"/>
            <a:ext cx="5718872" cy="17156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77980" y="3077528"/>
            <a:ext cx="2303643" cy="1392882"/>
          </a:xfrm>
          <a:prstGeom prst="rect">
            <a:avLst/>
          </a:prstGeom>
          <a:noFill/>
          <a:ln>
            <a:noFill/>
          </a:ln>
        </p:spPr>
        <p:txBody>
          <a:bodyPr spcFirstLastPara="1" vert="horz" wrap="square" lIns="68569" tIns="34275" rIns="68569" bIns="34275" anchor="ctr" anchorCtr="0">
            <a:noAutofit/>
          </a:bodyPr>
          <a:lstStyle/>
          <a:p>
            <a:pPr algn="ctr">
              <a:spcBef>
                <a:spcPts val="0"/>
              </a:spcBef>
            </a:pPr>
            <a:r>
              <a:rPr lang="en-US"/>
              <a:t>Today's Agenda</a:t>
            </a:r>
            <a:br>
              <a:rPr lang="en-US"/>
            </a:br>
            <a:br>
              <a:rPr lang="en-US"/>
            </a:br>
            <a:endParaRPr lang="en-US"/>
          </a:p>
        </p:txBody>
      </p:sp>
      <p:cxnSp>
        <p:nvCxnSpPr>
          <p:cNvPr id="103" name="Google Shape;103;p15"/>
          <p:cNvCxnSpPr/>
          <p:nvPr/>
        </p:nvCxnSpPr>
        <p:spPr>
          <a:xfrm>
            <a:off x="3181353" y="1952625"/>
            <a:ext cx="0" cy="2952750"/>
          </a:xfrm>
          <a:prstGeom prst="straightConnector1">
            <a:avLst/>
          </a:prstGeom>
          <a:noFill/>
          <a:ln w="12700" cap="rnd" cmpd="sng">
            <a:solidFill>
              <a:schemeClr val="accent1"/>
            </a:solidFill>
            <a:prstDash val="solid"/>
            <a:round/>
            <a:headEnd type="none" w="sm" len="sm"/>
            <a:tailEnd type="none" w="sm" len="sm"/>
          </a:ln>
        </p:spPr>
      </p:cxnSp>
      <p:sp>
        <p:nvSpPr>
          <p:cNvPr id="104" name="Google Shape;104;p15"/>
          <p:cNvSpPr txBox="1"/>
          <p:nvPr/>
        </p:nvSpPr>
        <p:spPr>
          <a:xfrm>
            <a:off x="3496114" y="2619308"/>
            <a:ext cx="5084927" cy="3169124"/>
          </a:xfrm>
          <a:prstGeom prst="rect">
            <a:avLst/>
          </a:prstGeom>
          <a:noFill/>
          <a:ln>
            <a:noFill/>
          </a:ln>
        </p:spPr>
        <p:txBody>
          <a:bodyPr spcFirstLastPara="1" wrap="square" lIns="68569" tIns="34275" rIns="68569" bIns="34275" anchor="ctr" anchorCtr="0">
            <a:noAutofit/>
          </a:bodyPr>
          <a:lstStyle/>
          <a:p>
            <a:pPr>
              <a:buClr>
                <a:schemeClr val="accent1"/>
              </a:buClr>
              <a:buSzPts val="1440"/>
            </a:pPr>
            <a:endParaRPr lang="en-US" sz="1350">
              <a:solidFill>
                <a:srgbClr val="3F3F3F"/>
              </a:solidFill>
              <a:latin typeface="Trebuchet MS"/>
            </a:endParaRPr>
          </a:p>
          <a:p>
            <a:pPr marL="214313" indent="-214313">
              <a:spcBef>
                <a:spcPts val="750"/>
              </a:spcBef>
              <a:buClr>
                <a:schemeClr val="accent1"/>
              </a:buClr>
              <a:buSzPts val="1440"/>
              <a:buFont typeface="Noto Sans Symbols"/>
              <a:buChar char="►"/>
            </a:pPr>
            <a:r>
              <a:rPr lang="en-US" sz="1350">
                <a:solidFill>
                  <a:schemeClr val="bg2"/>
                </a:solidFill>
                <a:ea typeface="Trebuchet MS"/>
                <a:cs typeface="Trebuchet MS"/>
                <a:sym typeface="Trebuchet MS"/>
              </a:rPr>
              <a:t>Administration and Student Services</a:t>
            </a:r>
            <a:endParaRPr sz="1350">
              <a:solidFill>
                <a:schemeClr val="bg2"/>
              </a:solidFill>
            </a:endParaRPr>
          </a:p>
          <a:p>
            <a:pPr marL="214313" indent="-214313">
              <a:spcBef>
                <a:spcPts val="750"/>
              </a:spcBef>
              <a:buClr>
                <a:schemeClr val="accent1"/>
              </a:buClr>
              <a:buSzPts val="1440"/>
              <a:buFont typeface="Noto Sans Symbols"/>
              <a:buChar char="►"/>
            </a:pPr>
            <a:r>
              <a:rPr lang="en-US" sz="1350">
                <a:solidFill>
                  <a:schemeClr val="bg2"/>
                </a:solidFill>
                <a:cs typeface="Arial"/>
                <a:sym typeface="Trebuchet MS"/>
              </a:rPr>
              <a:t>Admissions Process</a:t>
            </a:r>
            <a:endParaRPr lang="en-US" sz="1350">
              <a:solidFill>
                <a:schemeClr val="bg2"/>
              </a:solidFill>
              <a:cs typeface="Arial"/>
            </a:endParaRPr>
          </a:p>
          <a:p>
            <a:pPr marL="214313" indent="-214313">
              <a:spcBef>
                <a:spcPts val="750"/>
              </a:spcBef>
              <a:buClr>
                <a:schemeClr val="accent1"/>
              </a:buClr>
              <a:buSzPts val="1440"/>
              <a:buChar char="►"/>
            </a:pPr>
            <a:r>
              <a:rPr lang="en-US" sz="1350">
                <a:solidFill>
                  <a:schemeClr val="bg2"/>
                </a:solidFill>
                <a:latin typeface="Arial"/>
                <a:ea typeface="Trebuchet MS"/>
                <a:cs typeface="Arial"/>
              </a:rPr>
              <a:t>Financial Aid</a:t>
            </a:r>
          </a:p>
          <a:p>
            <a:pPr marL="214313" indent="-214313">
              <a:spcBef>
                <a:spcPts val="750"/>
              </a:spcBef>
              <a:buClr>
                <a:schemeClr val="accent1"/>
              </a:buClr>
              <a:buSzPts val="1440"/>
              <a:buFontTx/>
              <a:buChar char="►"/>
            </a:pPr>
            <a:r>
              <a:rPr lang="en-US" sz="1350">
                <a:solidFill>
                  <a:schemeClr val="bg2"/>
                </a:solidFill>
                <a:latin typeface="Arial"/>
                <a:ea typeface="Trebuchet MS"/>
                <a:cs typeface="Arial"/>
              </a:rPr>
              <a:t>Program Overview</a:t>
            </a:r>
          </a:p>
          <a:p>
            <a:pPr>
              <a:spcBef>
                <a:spcPts val="750"/>
              </a:spcBef>
              <a:buClr>
                <a:schemeClr val="accent1"/>
              </a:buClr>
              <a:buSzPts val="1440"/>
            </a:pPr>
            <a:br>
              <a:rPr lang="en-US" sz="1350">
                <a:latin typeface="Trebuchet MS"/>
                <a:ea typeface="Trebuchet MS"/>
                <a:cs typeface="Trebuchet MS"/>
              </a:rPr>
            </a:br>
            <a:endParaRPr sz="1350">
              <a:solidFill>
                <a:srgbClr val="3F3F3F"/>
              </a:solidFill>
              <a:latin typeface="Trebuchet MS"/>
              <a:ea typeface="Trebuchet MS"/>
              <a:cs typeface="Trebuchet MS"/>
              <a:sym typeface="Trebuchet MS"/>
            </a:endParaRPr>
          </a:p>
          <a:p>
            <a:pPr marL="214313" indent="-145733">
              <a:spcBef>
                <a:spcPts val="750"/>
              </a:spcBef>
              <a:buClr>
                <a:schemeClr val="accent1"/>
              </a:buClr>
              <a:buSzPts val="1440"/>
            </a:pPr>
            <a:endParaRPr sz="1350">
              <a:solidFill>
                <a:srgbClr val="3F3F3F"/>
              </a:solidFill>
              <a:latin typeface="Trebuchet MS"/>
              <a:ea typeface="Trebuchet MS"/>
              <a:cs typeface="Trebuchet MS"/>
              <a:sym typeface="Trebuchet MS"/>
            </a:endParaRPr>
          </a:p>
          <a:p>
            <a:pPr marL="214313" indent="-145733">
              <a:spcBef>
                <a:spcPts val="750"/>
              </a:spcBef>
              <a:buClr>
                <a:schemeClr val="accent1"/>
              </a:buClr>
              <a:buSzPts val="1440"/>
            </a:pPr>
            <a:endParaRPr sz="1350">
              <a:solidFill>
                <a:srgbClr val="3F3F3F"/>
              </a:solidFill>
              <a:latin typeface="Trebuchet MS"/>
              <a:ea typeface="Trebuchet MS"/>
              <a:cs typeface="Trebuchet MS"/>
              <a:sym typeface="Trebuchet MS"/>
            </a:endParaRPr>
          </a:p>
          <a:p>
            <a:pPr marL="214313" indent="-145733">
              <a:spcBef>
                <a:spcPts val="750"/>
              </a:spcBef>
              <a:buClr>
                <a:schemeClr val="accent1"/>
              </a:buClr>
              <a:buSzPts val="1440"/>
            </a:pPr>
            <a:endParaRPr sz="1350">
              <a:solidFill>
                <a:srgbClr val="3F3F3F"/>
              </a:solidFill>
              <a:latin typeface="Trebuchet MS"/>
              <a:ea typeface="Trebuchet MS"/>
              <a:cs typeface="Trebuchet MS"/>
              <a:sym typeface="Trebuchet MS"/>
            </a:endParaRPr>
          </a:p>
        </p:txBody>
      </p:sp>
      <p:pic>
        <p:nvPicPr>
          <p:cNvPr id="4" name="Picture 4" descr="A close up of a logo&#10;&#10;Description generated with very high confidence">
            <a:extLst>
              <a:ext uri="{FF2B5EF4-FFF2-40B4-BE49-F238E27FC236}">
                <a16:creationId xmlns:a16="http://schemas.microsoft.com/office/drawing/2014/main" id="{C9339898-9203-4CAC-8039-AE959FD4D70E}"/>
              </a:ext>
            </a:extLst>
          </p:cNvPr>
          <p:cNvPicPr>
            <a:picLocks noChangeAspect="1"/>
          </p:cNvPicPr>
          <p:nvPr/>
        </p:nvPicPr>
        <p:blipFill>
          <a:blip r:embed="rId3"/>
          <a:stretch>
            <a:fillRect/>
          </a:stretch>
        </p:blipFill>
        <p:spPr>
          <a:xfrm>
            <a:off x="3687" y="768760"/>
            <a:ext cx="2057400" cy="2057400"/>
          </a:xfrm>
          <a:prstGeom prst="rect">
            <a:avLst/>
          </a:prstGeom>
        </p:spPr>
      </p:pic>
    </p:spTree>
    <p:extLst>
      <p:ext uri="{BB962C8B-B14F-4D97-AF65-F5344CB8AC3E}">
        <p14:creationId xmlns:p14="http://schemas.microsoft.com/office/powerpoint/2010/main" val="215528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prstGeom prst="rect">
            <a:avLst/>
          </a:prstGeom>
        </p:spPr>
        <p:txBody>
          <a:bodyPr spcFirstLastPara="1" vert="horz" wrap="square" lIns="68569" tIns="34275" rIns="68569" bIns="34275" anchor="t" anchorCtr="0">
            <a:noAutofit/>
          </a:bodyPr>
          <a:lstStyle/>
          <a:p>
            <a:pPr>
              <a:spcBef>
                <a:spcPts val="0"/>
              </a:spcBef>
            </a:pPr>
            <a:r>
              <a:rPr lang="en-US"/>
              <a:t>What is Dual Enrollment?</a:t>
            </a:r>
            <a:endParaRPr/>
          </a:p>
        </p:txBody>
      </p:sp>
      <p:sp>
        <p:nvSpPr>
          <p:cNvPr id="166" name="Google Shape;166;p19"/>
          <p:cNvSpPr txBox="1">
            <a:spLocks noGrp="1"/>
          </p:cNvSpPr>
          <p:nvPr>
            <p:ph idx="1"/>
          </p:nvPr>
        </p:nvSpPr>
        <p:spPr>
          <a:xfrm>
            <a:off x="1348416" y="2477691"/>
            <a:ext cx="6447150" cy="2911050"/>
          </a:xfrm>
          <a:prstGeom prst="rect">
            <a:avLst/>
          </a:prstGeom>
        </p:spPr>
        <p:txBody>
          <a:bodyPr spcFirstLastPara="1" vert="horz" wrap="square" lIns="68569" tIns="34275" rIns="68569" bIns="34275" anchor="t" anchorCtr="0">
            <a:noAutofit/>
          </a:bodyPr>
          <a:lstStyle/>
          <a:p>
            <a:pPr marL="0" indent="0" algn="ctr">
              <a:lnSpc>
                <a:spcPct val="140000"/>
              </a:lnSpc>
              <a:spcBef>
                <a:spcPts val="0"/>
              </a:spcBef>
              <a:buNone/>
            </a:pPr>
            <a:r>
              <a:rPr lang="en-US" sz="1800">
                <a:solidFill>
                  <a:srgbClr val="454545"/>
                </a:solidFill>
                <a:latin typeface="Arial"/>
                <a:ea typeface="Arial"/>
                <a:cs typeface="Arial"/>
                <a:sym typeface="Arial"/>
              </a:rPr>
              <a:t>High School Career Dual Enrollment is an opportunity for high school students to enroll in </a:t>
            </a:r>
            <a:r>
              <a:rPr lang="en-US" sz="1800" err="1">
                <a:solidFill>
                  <a:srgbClr val="454545"/>
                </a:solidFill>
                <a:latin typeface="Arial"/>
                <a:ea typeface="Arial"/>
                <a:cs typeface="Arial"/>
                <a:sym typeface="Arial"/>
              </a:rPr>
              <a:t>oTECH</a:t>
            </a:r>
            <a:r>
              <a:rPr lang="en-US" sz="1800">
                <a:solidFill>
                  <a:srgbClr val="454545"/>
                </a:solidFill>
                <a:latin typeface="Arial"/>
                <a:ea typeface="Arial"/>
                <a:cs typeface="Arial"/>
                <a:sym typeface="Arial"/>
              </a:rPr>
              <a:t> postsecondary courses that are weighted and creditable toward high school graduation requirements as well as postsecondary career and technical program credits and certifications.</a:t>
            </a:r>
            <a:endParaRPr lang="en-US" sz="1800">
              <a:solidFill>
                <a:srgbClr val="454545"/>
              </a:solidFill>
              <a:latin typeface="Arial"/>
              <a:ea typeface="Arial"/>
              <a:cs typeface="Arial"/>
            </a:endParaRPr>
          </a:p>
          <a:p>
            <a:pPr marL="0" indent="0" algn="ctr">
              <a:lnSpc>
                <a:spcPct val="140000"/>
              </a:lnSpc>
              <a:spcBef>
                <a:spcPts val="0"/>
              </a:spcBef>
              <a:buNone/>
            </a:pPr>
            <a:endParaRPr sz="1800">
              <a:solidFill>
                <a:srgbClr val="454545"/>
              </a:solidFill>
              <a:latin typeface="Arial"/>
              <a:ea typeface="Arial"/>
              <a:cs typeface="Arial"/>
              <a:sym typeface="Arial"/>
            </a:endParaRPr>
          </a:p>
          <a:p>
            <a:pPr marL="0" indent="0" algn="ctr">
              <a:lnSpc>
                <a:spcPct val="140000"/>
              </a:lnSpc>
              <a:spcBef>
                <a:spcPts val="0"/>
              </a:spcBef>
              <a:buNone/>
            </a:pPr>
            <a:r>
              <a:rPr lang="en-US" sz="1800">
                <a:solidFill>
                  <a:srgbClr val="454545"/>
                </a:solidFill>
                <a:latin typeface="Arial"/>
                <a:ea typeface="Arial"/>
                <a:cs typeface="Arial"/>
                <a:sym typeface="Arial"/>
              </a:rPr>
              <a:t>Juniors and seniors may participate in dual enrollment provided they meet all high school graduation requirements. </a:t>
            </a:r>
            <a:endParaRPr lang="en-US" sz="1800">
              <a:solidFill>
                <a:srgbClr val="454545"/>
              </a:solidFill>
              <a:latin typeface="Arial"/>
              <a:ea typeface="Arial"/>
              <a:cs typeface="Arial"/>
            </a:endParaRPr>
          </a:p>
          <a:p>
            <a:pPr marL="0" indent="0" algn="ctr">
              <a:lnSpc>
                <a:spcPct val="140000"/>
              </a:lnSpc>
              <a:spcBef>
                <a:spcPts val="0"/>
              </a:spcBef>
              <a:buNone/>
            </a:pPr>
            <a:endParaRPr lang="en-US" sz="1800">
              <a:solidFill>
                <a:srgbClr val="454545"/>
              </a:solidFill>
              <a:latin typeface="Arial"/>
              <a:cs typeface="Arial"/>
            </a:endParaRPr>
          </a:p>
          <a:p>
            <a:pPr marL="0" indent="0">
              <a:buNone/>
            </a:pPr>
            <a:endParaRPr lang="en-US"/>
          </a:p>
        </p:txBody>
      </p:sp>
    </p:spTree>
    <p:extLst>
      <p:ext uri="{BB962C8B-B14F-4D97-AF65-F5344CB8AC3E}">
        <p14:creationId xmlns:p14="http://schemas.microsoft.com/office/powerpoint/2010/main" val="45412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F4FF-B3DB-4C5C-BC94-EF188E3C87E7}"/>
              </a:ext>
            </a:extLst>
          </p:cNvPr>
          <p:cNvSpPr>
            <a:spLocks noGrp="1"/>
          </p:cNvSpPr>
          <p:nvPr>
            <p:ph type="title"/>
          </p:nvPr>
        </p:nvSpPr>
        <p:spPr/>
        <p:txBody>
          <a:bodyPr/>
          <a:lstStyle/>
          <a:p>
            <a:r>
              <a:rPr lang="en-US"/>
              <a:t>What We Offer...​</a:t>
            </a:r>
          </a:p>
        </p:txBody>
      </p:sp>
      <p:sp>
        <p:nvSpPr>
          <p:cNvPr id="3" name="Content Placeholder 2">
            <a:extLst>
              <a:ext uri="{FF2B5EF4-FFF2-40B4-BE49-F238E27FC236}">
                <a16:creationId xmlns:a16="http://schemas.microsoft.com/office/drawing/2014/main" id="{BC09AACF-C33F-45FA-A34B-399259CDCCC8}"/>
              </a:ext>
            </a:extLst>
          </p:cNvPr>
          <p:cNvSpPr>
            <a:spLocks noGrp="1"/>
          </p:cNvSpPr>
          <p:nvPr>
            <p:ph idx="1"/>
          </p:nvPr>
        </p:nvSpPr>
        <p:spPr>
          <a:xfrm>
            <a:off x="1668163" y="2457450"/>
            <a:ext cx="7312110" cy="2833217"/>
          </a:xfrm>
        </p:spPr>
        <p:txBody>
          <a:bodyPr>
            <a:normAutofit fontScale="92500" lnSpcReduction="10000"/>
          </a:bodyPr>
          <a:lstStyle/>
          <a:p>
            <a:pPr lvl="1" fontAlgn="base"/>
            <a:r>
              <a:rPr lang="en-US">
                <a:latin typeface="Arial" panose="020B0604020202020204" pitchFamily="34" charset="0"/>
                <a:cs typeface="Arial" panose="020B0604020202020204" pitchFamily="34" charset="0"/>
              </a:rPr>
              <a:t>One of the program choices you select during your junior/senior  year while you prepare to graduate from high school. ​</a:t>
            </a:r>
          </a:p>
          <a:p>
            <a:pPr lvl="1" fontAlgn="base"/>
            <a:r>
              <a:rPr lang="en-US">
                <a:latin typeface="Arial" panose="020B0604020202020204" pitchFamily="34" charset="0"/>
                <a:cs typeface="Arial" panose="020B0604020202020204" pitchFamily="34" charset="0"/>
              </a:rPr>
              <a:t>At </a:t>
            </a:r>
            <a:r>
              <a:rPr lang="en-US" err="1">
                <a:latin typeface="Arial" panose="020B0604020202020204" pitchFamily="34" charset="0"/>
                <a:cs typeface="Arial" panose="020B0604020202020204" pitchFamily="34" charset="0"/>
              </a:rPr>
              <a:t>oTECH</a:t>
            </a:r>
            <a:r>
              <a:rPr lang="en-US">
                <a:latin typeface="Arial" panose="020B0604020202020204" pitchFamily="34" charset="0"/>
                <a:cs typeface="Arial" panose="020B0604020202020204" pitchFamily="34" charset="0"/>
              </a:rPr>
              <a:t> you can study a trade and earn a certification/s for that career.​</a:t>
            </a:r>
          </a:p>
          <a:p>
            <a:pPr lvl="1" fontAlgn="base"/>
            <a:r>
              <a:rPr lang="en-US">
                <a:latin typeface="Arial" panose="020B0604020202020204" pitchFamily="34" charset="0"/>
                <a:cs typeface="Arial" panose="020B0604020202020204" pitchFamily="34" charset="0"/>
              </a:rPr>
              <a:t>Earn acceleration points creditable towards high school graduation. </a:t>
            </a:r>
          </a:p>
          <a:p>
            <a:pPr lvl="1" fontAlgn="base"/>
            <a:r>
              <a:rPr lang="en-US">
                <a:latin typeface="Arial" panose="020B0604020202020204" pitchFamily="34" charset="0"/>
                <a:cs typeface="Arial" panose="020B0604020202020204" pitchFamily="34" charset="0"/>
              </a:rPr>
              <a:t>Earn credits towards an A.S. Degree with successful completion of our program with Valencia.</a:t>
            </a:r>
          </a:p>
          <a:p>
            <a:pPr fontAlgn="base"/>
            <a:endParaRPr lang="en-US" sz="1800"/>
          </a:p>
          <a:p>
            <a:endParaRPr lang="en-US"/>
          </a:p>
        </p:txBody>
      </p:sp>
      <p:pic>
        <p:nvPicPr>
          <p:cNvPr id="4" name="Picture 7" descr="A close up of a logo&#10;&#10;Description generated with very high confidence">
            <a:extLst>
              <a:ext uri="{FF2B5EF4-FFF2-40B4-BE49-F238E27FC236}">
                <a16:creationId xmlns:a16="http://schemas.microsoft.com/office/drawing/2014/main" id="{BA4D2CFF-927B-4342-BA89-4681D0BBC818}"/>
              </a:ext>
            </a:extLst>
          </p:cNvPr>
          <p:cNvPicPr>
            <a:picLocks noChangeAspect="1"/>
          </p:cNvPicPr>
          <p:nvPr/>
        </p:nvPicPr>
        <p:blipFill>
          <a:blip r:embed="rId2"/>
          <a:stretch>
            <a:fillRect/>
          </a:stretch>
        </p:blipFill>
        <p:spPr>
          <a:xfrm>
            <a:off x="7953069" y="857250"/>
            <a:ext cx="1190932" cy="1126408"/>
          </a:xfrm>
          <a:prstGeom prst="rect">
            <a:avLst/>
          </a:prstGeom>
        </p:spPr>
      </p:pic>
    </p:spTree>
    <p:extLst>
      <p:ext uri="{BB962C8B-B14F-4D97-AF65-F5344CB8AC3E}">
        <p14:creationId xmlns:p14="http://schemas.microsoft.com/office/powerpoint/2010/main" val="155653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D2A6-DFBE-4B3A-A488-93A7C13552DA}"/>
              </a:ext>
            </a:extLst>
          </p:cNvPr>
          <p:cNvSpPr>
            <a:spLocks noGrp="1"/>
          </p:cNvSpPr>
          <p:nvPr>
            <p:ph type="title"/>
          </p:nvPr>
        </p:nvSpPr>
        <p:spPr/>
        <p:txBody>
          <a:bodyPr/>
          <a:lstStyle/>
          <a:p>
            <a:r>
              <a:rPr lang="en-US"/>
              <a:t>Career Dual Enrollment Requirements</a:t>
            </a:r>
          </a:p>
        </p:txBody>
      </p:sp>
      <p:sp>
        <p:nvSpPr>
          <p:cNvPr id="3" name="Content Placeholder 2">
            <a:extLst>
              <a:ext uri="{FF2B5EF4-FFF2-40B4-BE49-F238E27FC236}">
                <a16:creationId xmlns:a16="http://schemas.microsoft.com/office/drawing/2014/main" id="{888F71C2-1F35-4CE7-AE87-F45482C388A1}"/>
              </a:ext>
            </a:extLst>
          </p:cNvPr>
          <p:cNvSpPr>
            <a:spLocks noGrp="1"/>
          </p:cNvSpPr>
          <p:nvPr>
            <p:ph idx="1"/>
          </p:nvPr>
        </p:nvSpPr>
        <p:spPr/>
        <p:txBody>
          <a:bodyPr vert="horz" lIns="68580" tIns="34290" rIns="68580" bIns="34290" rtlCol="0" anchor="t">
            <a:normAutofit fontScale="85000" lnSpcReduction="20000"/>
          </a:bodyPr>
          <a:lstStyle/>
          <a:p>
            <a:r>
              <a:rPr lang="en-US">
                <a:ea typeface="+mn-lt"/>
                <a:cs typeface="+mn-lt"/>
              </a:rPr>
              <a:t>Minimum 2.0 unweighted GPA</a:t>
            </a:r>
            <a:endParaRPr lang="en-US"/>
          </a:p>
          <a:p>
            <a:r>
              <a:rPr lang="en-US">
                <a:ea typeface="+mn-lt"/>
                <a:cs typeface="+mn-lt"/>
              </a:rPr>
              <a:t>Student meets minimum graduation requirements at time of application </a:t>
            </a:r>
            <a:endParaRPr lang="en-US"/>
          </a:p>
          <a:p>
            <a:r>
              <a:rPr lang="en-US">
                <a:ea typeface="+mn-lt"/>
                <a:cs typeface="+mn-lt"/>
              </a:rPr>
              <a:t>Student has successfully demonstrated mastery on the FSA exam during their 10</a:t>
            </a:r>
            <a:r>
              <a:rPr lang="en-US" baseline="30000">
                <a:ea typeface="+mn-lt"/>
                <a:cs typeface="+mn-lt"/>
              </a:rPr>
              <a:t>th</a:t>
            </a:r>
            <a:r>
              <a:rPr lang="en-US">
                <a:ea typeface="+mn-lt"/>
                <a:cs typeface="+mn-lt"/>
              </a:rPr>
              <a:t> grade year or has produced an appropriate concordant score on the PERT, SAT, or ACT exam or has an official FSA waiver from their home school</a:t>
            </a:r>
            <a:endParaRPr lang="en-US"/>
          </a:p>
          <a:p>
            <a:r>
              <a:rPr lang="en-US">
                <a:ea typeface="+mn-lt"/>
                <a:cs typeface="+mn-lt"/>
              </a:rPr>
              <a:t>Student must have minimal attendance issues (i.e. tardiness, absences, skipping class) </a:t>
            </a:r>
            <a:endParaRPr lang="en-US"/>
          </a:p>
          <a:p>
            <a:r>
              <a:rPr lang="en-US">
                <a:ea typeface="+mn-lt"/>
                <a:cs typeface="+mn-lt"/>
              </a:rPr>
              <a:t>No level 3 referrals or higher within previous 6 months</a:t>
            </a:r>
            <a:endParaRPr lang="en-US"/>
          </a:p>
          <a:p>
            <a:r>
              <a:rPr lang="en-US">
                <a:ea typeface="+mn-lt"/>
                <a:cs typeface="+mn-lt"/>
              </a:rPr>
              <a:t>History of satisfactory academic progress</a:t>
            </a:r>
            <a:endParaRPr lang="en-US"/>
          </a:p>
          <a:p>
            <a:r>
              <a:rPr lang="en-US">
                <a:ea typeface="+mn-lt"/>
                <a:cs typeface="+mn-lt"/>
              </a:rPr>
              <a:t>TABE test required within the first 6 weeks of start date (to be taken at oTECH)</a:t>
            </a:r>
            <a:endParaRPr lang="en-US"/>
          </a:p>
          <a:p>
            <a:r>
              <a:rPr lang="en-US">
                <a:ea typeface="+mn-lt"/>
                <a:cs typeface="+mn-lt"/>
              </a:rPr>
              <a:t>To complete the program, the student will be required to enroll as an adult after graduation, to complete the remaining scheduled hours.</a:t>
            </a:r>
            <a:endParaRPr lang="en-US"/>
          </a:p>
          <a:p>
            <a:endParaRPr lang="en-US"/>
          </a:p>
        </p:txBody>
      </p:sp>
    </p:spTree>
    <p:extLst>
      <p:ext uri="{BB962C8B-B14F-4D97-AF65-F5344CB8AC3E}">
        <p14:creationId xmlns:p14="http://schemas.microsoft.com/office/powerpoint/2010/main" val="398782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1089115" y="1019483"/>
            <a:ext cx="6447150" cy="990675"/>
          </a:xfrm>
          <a:prstGeom prst="rect">
            <a:avLst/>
          </a:prstGeom>
        </p:spPr>
        <p:txBody>
          <a:bodyPr spcFirstLastPara="1" vert="horz" wrap="square" lIns="68569" tIns="34275" rIns="68569" bIns="34275" anchor="t" anchorCtr="0">
            <a:noAutofit/>
          </a:bodyPr>
          <a:lstStyle/>
          <a:p>
            <a:pPr algn="ctr">
              <a:spcBef>
                <a:spcPts val="0"/>
              </a:spcBef>
            </a:pPr>
            <a:r>
              <a:rPr lang="en-US" b="0">
                <a:solidFill>
                  <a:srgbClr val="454545"/>
                </a:solidFill>
              </a:rPr>
              <a:t>Are there any fees for High School Career Dual Enrolled Students?</a:t>
            </a:r>
            <a:endParaRPr/>
          </a:p>
        </p:txBody>
      </p:sp>
      <p:sp>
        <p:nvSpPr>
          <p:cNvPr id="173" name="Google Shape;173;p20"/>
          <p:cNvSpPr txBox="1">
            <a:spLocks noGrp="1"/>
          </p:cNvSpPr>
          <p:nvPr>
            <p:ph type="body" idx="1"/>
          </p:nvPr>
        </p:nvSpPr>
        <p:spPr>
          <a:xfrm>
            <a:off x="489962" y="1970715"/>
            <a:ext cx="7516408" cy="2911050"/>
          </a:xfrm>
          <a:prstGeom prst="rect">
            <a:avLst/>
          </a:prstGeom>
        </p:spPr>
        <p:txBody>
          <a:bodyPr spcFirstLastPara="1" vert="horz" wrap="square" lIns="68569" tIns="34275" rIns="68569" bIns="34275" anchor="t" anchorCtr="0">
            <a:noAutofit/>
          </a:bodyPr>
          <a:lstStyle/>
          <a:p>
            <a:pPr indent="-285750">
              <a:buClr>
                <a:srgbClr val="454545"/>
              </a:buClr>
              <a:buSzPts val="2400"/>
              <a:buFont typeface="Arial"/>
              <a:buChar char="●"/>
            </a:pPr>
            <a:endParaRPr lang="en-US" sz="1500">
              <a:solidFill>
                <a:srgbClr val="454545"/>
              </a:solidFill>
              <a:latin typeface="Arial"/>
              <a:ea typeface="Arial"/>
              <a:cs typeface="Arial"/>
              <a:sym typeface="Arial"/>
            </a:endParaRPr>
          </a:p>
          <a:p>
            <a:pPr indent="-285750">
              <a:lnSpc>
                <a:spcPct val="114999"/>
              </a:lnSpc>
              <a:buClr>
                <a:srgbClr val="454545"/>
              </a:buClr>
              <a:buSzPts val="2400"/>
              <a:buFont typeface="Arial"/>
              <a:buChar char="●"/>
            </a:pPr>
            <a:endParaRPr lang="en-US" sz="1500">
              <a:solidFill>
                <a:srgbClr val="454545"/>
              </a:solidFill>
              <a:latin typeface="Arial"/>
              <a:ea typeface="Arial"/>
              <a:cs typeface="Arial"/>
              <a:sym typeface="Arial"/>
            </a:endParaRPr>
          </a:p>
          <a:p>
            <a:pPr indent="-285750">
              <a:lnSpc>
                <a:spcPct val="114999"/>
              </a:lnSpc>
              <a:buClr>
                <a:srgbClr val="454545"/>
              </a:buClr>
              <a:buSzPts val="2400"/>
              <a:buFont typeface="Arial"/>
              <a:buChar char="●"/>
            </a:pPr>
            <a:r>
              <a:rPr lang="en-US" sz="1500">
                <a:solidFill>
                  <a:srgbClr val="454545"/>
                </a:solidFill>
                <a:latin typeface="Arial"/>
                <a:ea typeface="Arial"/>
                <a:cs typeface="Arial"/>
                <a:sym typeface="Arial"/>
              </a:rPr>
              <a:t>Osceola County public high school students are provided tuition, lab fees, and textbooks FREE of charge. </a:t>
            </a:r>
            <a:endParaRPr lang="en-US" sz="1500">
              <a:solidFill>
                <a:srgbClr val="454545"/>
              </a:solidFill>
              <a:latin typeface="Arial"/>
              <a:ea typeface="Arial"/>
              <a:cs typeface="Arial"/>
            </a:endParaRPr>
          </a:p>
          <a:p>
            <a:pPr indent="-285750">
              <a:spcBef>
                <a:spcPts val="0"/>
              </a:spcBef>
              <a:buClr>
                <a:srgbClr val="454545"/>
              </a:buClr>
              <a:buSzPts val="2400"/>
              <a:buFont typeface="Arial"/>
              <a:buChar char="●"/>
            </a:pPr>
            <a:r>
              <a:rPr lang="en-US" sz="1500">
                <a:solidFill>
                  <a:srgbClr val="454545"/>
                </a:solidFill>
                <a:latin typeface="Arial"/>
                <a:ea typeface="Arial"/>
                <a:cs typeface="Arial"/>
                <a:sym typeface="Arial"/>
              </a:rPr>
              <a:t>Some programs may require additional supplies not covered by the school district. </a:t>
            </a:r>
            <a:endParaRPr sz="1500">
              <a:solidFill>
                <a:srgbClr val="454545"/>
              </a:solidFill>
              <a:latin typeface="Arial"/>
              <a:ea typeface="Arial"/>
              <a:cs typeface="Arial"/>
            </a:endParaRPr>
          </a:p>
          <a:p>
            <a:pPr indent="-285750">
              <a:spcBef>
                <a:spcPts val="0"/>
              </a:spcBef>
              <a:buClr>
                <a:srgbClr val="454545"/>
              </a:buClr>
              <a:buSzPts val="2400"/>
              <a:buFont typeface="Arial"/>
              <a:buChar char="●"/>
            </a:pPr>
            <a:r>
              <a:rPr lang="en-US" sz="1500">
                <a:solidFill>
                  <a:srgbClr val="454545"/>
                </a:solidFill>
                <a:latin typeface="Arial"/>
                <a:cs typeface="Arial"/>
                <a:sym typeface="Arial"/>
              </a:rPr>
              <a:t>Out of pockets expenses for uniforms can range from $25-$100, parking fee of $30, etc. </a:t>
            </a:r>
            <a:endParaRPr lang="en-US" sz="1500">
              <a:solidFill>
                <a:srgbClr val="454545"/>
              </a:solidFill>
              <a:latin typeface="Arial"/>
              <a:cs typeface="Arial"/>
            </a:endParaRPr>
          </a:p>
        </p:txBody>
      </p:sp>
      <p:pic>
        <p:nvPicPr>
          <p:cNvPr id="2" name="Picture 7" descr="A close up of a logo&#10;&#10;Description generated with very high confidence">
            <a:extLst>
              <a:ext uri="{FF2B5EF4-FFF2-40B4-BE49-F238E27FC236}">
                <a16:creationId xmlns:a16="http://schemas.microsoft.com/office/drawing/2014/main" id="{6E619C96-8D12-48F9-BF41-DCFB52B218A7}"/>
              </a:ext>
            </a:extLst>
          </p:cNvPr>
          <p:cNvPicPr>
            <a:picLocks noChangeAspect="1"/>
          </p:cNvPicPr>
          <p:nvPr/>
        </p:nvPicPr>
        <p:blipFill>
          <a:blip r:embed="rId3"/>
          <a:stretch>
            <a:fillRect/>
          </a:stretch>
        </p:blipFill>
        <p:spPr>
          <a:xfrm>
            <a:off x="77430" y="833284"/>
            <a:ext cx="1190932" cy="1126408"/>
          </a:xfrm>
          <a:prstGeom prst="rect">
            <a:avLst/>
          </a:prstGeom>
        </p:spPr>
      </p:pic>
    </p:spTree>
    <p:extLst>
      <p:ext uri="{BB962C8B-B14F-4D97-AF65-F5344CB8AC3E}">
        <p14:creationId xmlns:p14="http://schemas.microsoft.com/office/powerpoint/2010/main" val="223717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cxnSp>
        <p:nvCxnSpPr>
          <p:cNvPr id="196" name="Google Shape;196;p23"/>
          <p:cNvCxnSpPr/>
          <p:nvPr/>
        </p:nvCxnSpPr>
        <p:spPr>
          <a:xfrm>
            <a:off x="3181353" y="1952625"/>
            <a:ext cx="0" cy="2952750"/>
          </a:xfrm>
          <a:prstGeom prst="straightConnector1">
            <a:avLst/>
          </a:prstGeom>
          <a:noFill/>
          <a:ln w="12700" cap="rnd" cmpd="sng">
            <a:solidFill>
              <a:schemeClr val="accent1"/>
            </a:solidFill>
            <a:prstDash val="solid"/>
            <a:round/>
            <a:headEnd type="none" w="sm" len="sm"/>
            <a:tailEnd type="none" w="sm" len="sm"/>
          </a:ln>
        </p:spPr>
      </p:cxnSp>
      <p:sp>
        <p:nvSpPr>
          <p:cNvPr id="197" name="Google Shape;197;p23"/>
          <p:cNvSpPr txBox="1">
            <a:spLocks noGrp="1"/>
          </p:cNvSpPr>
          <p:nvPr>
            <p:ph type="title"/>
          </p:nvPr>
        </p:nvSpPr>
        <p:spPr>
          <a:xfrm>
            <a:off x="984405" y="2877570"/>
            <a:ext cx="2135227" cy="1472245"/>
          </a:xfrm>
          <a:prstGeom prst="rect">
            <a:avLst/>
          </a:prstGeom>
          <a:noFill/>
          <a:ln>
            <a:noFill/>
          </a:ln>
        </p:spPr>
        <p:txBody>
          <a:bodyPr spcFirstLastPara="1" vert="horz" wrap="square" lIns="68569" tIns="34275" rIns="68569" bIns="34275" anchor="ctr" anchorCtr="0">
            <a:noAutofit/>
          </a:bodyPr>
          <a:lstStyle/>
          <a:p>
            <a:pPr>
              <a:spcBef>
                <a:spcPts val="0"/>
              </a:spcBef>
            </a:pPr>
            <a:r>
              <a:rPr lang="en-US" sz="2325" i="1">
                <a:latin typeface="Century Gothic"/>
                <a:ea typeface="Century Gothic"/>
                <a:cs typeface="Century Gothic"/>
                <a:sym typeface="Century Gothic"/>
              </a:rPr>
              <a:t>Schedule</a:t>
            </a:r>
            <a:endParaRPr sz="2325" i="1">
              <a:latin typeface="Century Gothic"/>
              <a:ea typeface="Century Gothic"/>
              <a:cs typeface="Century Gothic"/>
              <a:sym typeface="Century Gothic"/>
            </a:endParaRPr>
          </a:p>
        </p:txBody>
      </p:sp>
      <p:sp>
        <p:nvSpPr>
          <p:cNvPr id="198" name="Google Shape;198;p23"/>
          <p:cNvSpPr txBox="1">
            <a:spLocks noGrp="1"/>
          </p:cNvSpPr>
          <p:nvPr>
            <p:ph idx="1"/>
          </p:nvPr>
        </p:nvSpPr>
        <p:spPr>
          <a:xfrm>
            <a:off x="3181350" y="976219"/>
            <a:ext cx="5606789" cy="4919625"/>
          </a:xfrm>
          <a:prstGeom prst="rect">
            <a:avLst/>
          </a:prstGeom>
          <a:noFill/>
          <a:ln>
            <a:noFill/>
          </a:ln>
        </p:spPr>
        <p:txBody>
          <a:bodyPr spcFirstLastPara="1" vert="horz" wrap="square" lIns="68569" tIns="34275" rIns="68569" bIns="34275" anchor="ctr" anchorCtr="0">
            <a:noAutofit/>
          </a:bodyPr>
          <a:lstStyle/>
          <a:p>
            <a:pPr>
              <a:lnSpc>
                <a:spcPct val="90000"/>
              </a:lnSpc>
              <a:spcBef>
                <a:spcPts val="0"/>
              </a:spcBef>
              <a:buSzPts val="1360"/>
              <a:buChar char="●"/>
            </a:pPr>
            <a:r>
              <a:rPr lang="en-US" sz="1275"/>
              <a:t> Schedules:</a:t>
            </a:r>
            <a:endParaRPr/>
          </a:p>
          <a:p>
            <a:pPr lvl="1">
              <a:lnSpc>
                <a:spcPct val="90000"/>
              </a:lnSpc>
              <a:buSzPts val="1360"/>
              <a:buChar char="○"/>
            </a:pPr>
            <a:r>
              <a:rPr lang="en-US" sz="1275"/>
              <a:t>Morning: 7:10 AM-10:10 AM (M/T/R/F); </a:t>
            </a:r>
            <a:endParaRPr sz="1275"/>
          </a:p>
          <a:p>
            <a:pPr marL="557213" indent="0">
              <a:lnSpc>
                <a:spcPct val="90000"/>
              </a:lnSpc>
              <a:buNone/>
            </a:pPr>
            <a:r>
              <a:rPr lang="en-US" sz="1275"/>
              <a:t>(W) 7:10 AM-9:4</a:t>
            </a:r>
            <a:r>
              <a:rPr lang="en-US"/>
              <a:t>0 </a:t>
            </a:r>
            <a:r>
              <a:rPr lang="en-US" sz="1275"/>
              <a:t>AM </a:t>
            </a:r>
            <a:endParaRPr/>
          </a:p>
          <a:p>
            <a:pPr lvl="1">
              <a:lnSpc>
                <a:spcPct val="90000"/>
              </a:lnSpc>
              <a:buSzPts val="1360"/>
              <a:buChar char="○"/>
            </a:pPr>
            <a:r>
              <a:rPr lang="en-US" sz="1275"/>
              <a:t>Afternoon: 11:10 AM-2:10 PM (M/T/R/F); </a:t>
            </a:r>
            <a:endParaRPr sz="1275"/>
          </a:p>
          <a:p>
            <a:pPr marL="557213" indent="0">
              <a:lnSpc>
                <a:spcPct val="90000"/>
              </a:lnSpc>
              <a:buNone/>
            </a:pPr>
            <a:r>
              <a:rPr lang="en-US" sz="1275"/>
              <a:t>(W)10:40 AM-1:10 PM </a:t>
            </a:r>
            <a:endParaRPr/>
          </a:p>
          <a:p>
            <a:pPr marL="557213" lvl="1" indent="-214313">
              <a:lnSpc>
                <a:spcPct val="90000"/>
              </a:lnSpc>
              <a:spcBef>
                <a:spcPts val="750"/>
              </a:spcBef>
              <a:buSzPts val="1360"/>
              <a:buChar char="○"/>
            </a:pPr>
            <a:r>
              <a:rPr lang="en-US" sz="1275"/>
              <a:t>Full Time: 7:10 AM- 2:10 PM (M/T/R/F);</a:t>
            </a:r>
            <a:endParaRPr sz="1275"/>
          </a:p>
          <a:p>
            <a:pPr marL="557213" indent="0">
              <a:lnSpc>
                <a:spcPct val="90000"/>
              </a:lnSpc>
              <a:buNone/>
            </a:pPr>
            <a:r>
              <a:rPr lang="en-US" sz="1275"/>
              <a:t> (W)7:10 AM-1:10 PM </a:t>
            </a:r>
            <a:endParaRPr/>
          </a:p>
          <a:p>
            <a:pPr lvl="2">
              <a:lnSpc>
                <a:spcPct val="90000"/>
              </a:lnSpc>
              <a:buSzPts val="1360"/>
              <a:buChar char="■"/>
            </a:pPr>
            <a:r>
              <a:rPr lang="en-US" sz="1275"/>
              <a:t>Students should have the opportunity to eat on our campus either before their class starts or after their class is over. </a:t>
            </a:r>
            <a:endParaRPr/>
          </a:p>
          <a:p>
            <a:pPr marL="557213" lvl="1" indent="-149543">
              <a:lnSpc>
                <a:spcPct val="90000"/>
              </a:lnSpc>
              <a:spcBef>
                <a:spcPts val="750"/>
              </a:spcBef>
              <a:buSzPts val="1360"/>
              <a:buNone/>
            </a:pPr>
            <a:endParaRPr lang="en-US" sz="1275" b="1">
              <a:solidFill>
                <a:srgbClr val="404040"/>
              </a:solidFill>
            </a:endParaRPr>
          </a:p>
          <a:p>
            <a:pPr marL="342900" lvl="1" indent="0">
              <a:lnSpc>
                <a:spcPct val="90000"/>
              </a:lnSpc>
              <a:buSzPts val="1360"/>
              <a:buNone/>
            </a:pPr>
            <a:endParaRPr lang="en-US" sz="1275" b="1"/>
          </a:p>
          <a:p>
            <a:pPr marL="557213" lvl="1" indent="-149543">
              <a:lnSpc>
                <a:spcPct val="90000"/>
              </a:lnSpc>
              <a:spcBef>
                <a:spcPts val="750"/>
              </a:spcBef>
              <a:buSzPts val="1360"/>
              <a:buNone/>
            </a:pPr>
            <a:endParaRPr sz="1275" b="1"/>
          </a:p>
        </p:txBody>
      </p:sp>
      <p:pic>
        <p:nvPicPr>
          <p:cNvPr id="2" name="Picture 7" descr="A close up of a logo&#10;&#10;Description generated with very high confidence">
            <a:extLst>
              <a:ext uri="{FF2B5EF4-FFF2-40B4-BE49-F238E27FC236}">
                <a16:creationId xmlns:a16="http://schemas.microsoft.com/office/drawing/2014/main" id="{212AB300-06BE-4E77-9AD3-43B0FF1CFDA4}"/>
              </a:ext>
            </a:extLst>
          </p:cNvPr>
          <p:cNvPicPr>
            <a:picLocks noChangeAspect="1"/>
          </p:cNvPicPr>
          <p:nvPr/>
        </p:nvPicPr>
        <p:blipFill>
          <a:blip r:embed="rId3"/>
          <a:stretch>
            <a:fillRect/>
          </a:stretch>
        </p:blipFill>
        <p:spPr>
          <a:xfrm>
            <a:off x="118144" y="2183802"/>
            <a:ext cx="3029696" cy="28583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48" y="828241"/>
            <a:ext cx="2756952" cy="3387497"/>
          </a:xfrm>
        </p:spPr>
        <p:txBody>
          <a:bodyPr anchor="b">
            <a:normAutofit/>
          </a:bodyPr>
          <a:lstStyle/>
          <a:p>
            <a:pPr algn="r"/>
            <a:r>
              <a:rPr lang="en-US" sz="3500" b="1">
                <a:solidFill>
                  <a:schemeClr val="tx1"/>
                </a:solidFill>
                <a:latin typeface="Times New Roman" panose="02020603050405020304" pitchFamily="18" charset="0"/>
                <a:cs typeface="Times New Roman" panose="02020603050405020304" pitchFamily="18" charset="0"/>
              </a:rPr>
              <a:t>What is Advanced Placement?</a:t>
            </a:r>
          </a:p>
        </p:txBody>
      </p:sp>
      <p:sp>
        <p:nvSpPr>
          <p:cNvPr id="3" name="Content Placeholder 2"/>
          <p:cNvSpPr>
            <a:spLocks noGrp="1"/>
          </p:cNvSpPr>
          <p:nvPr>
            <p:ph sz="quarter" idx="1"/>
          </p:nvPr>
        </p:nvSpPr>
        <p:spPr>
          <a:xfrm>
            <a:off x="3276599" y="649480"/>
            <a:ext cx="5517359" cy="5546047"/>
          </a:xfrm>
        </p:spPr>
        <p:txBody>
          <a:bodyPr vert="horz" lIns="91440" tIns="45720" rIns="91440" bIns="45720" rtlCol="0" anchor="t">
            <a:normAutofit/>
          </a:bodyPr>
          <a:lstStyle/>
          <a:p>
            <a:r>
              <a:rPr lang="en-US" sz="2000"/>
              <a:t>The </a:t>
            </a:r>
            <a:r>
              <a:rPr lang="en-US" sz="2000">
                <a:hlinkClick r:id="rId2" tooltip="click to view definition"/>
              </a:rPr>
              <a:t>Advanced Placement</a:t>
            </a:r>
            <a:r>
              <a:rPr lang="en-US" sz="2000" baseline="30000">
                <a:hlinkClick r:id="rId2" tooltip="click to view definition"/>
              </a:rPr>
              <a:t>®</a:t>
            </a:r>
            <a:r>
              <a:rPr lang="en-US" sz="2000">
                <a:hlinkClick r:id="rId2" tooltip="click to view definition"/>
              </a:rPr>
              <a:t> Program (AP)</a:t>
            </a:r>
            <a:r>
              <a:rPr lang="en-US" sz="2000"/>
              <a:t> offers students the opportunity to take college-level courses and exams in high school and earn </a:t>
            </a:r>
            <a:r>
              <a:rPr lang="en-US" sz="2000">
                <a:hlinkClick r:id="rId2" tooltip="click to view definition"/>
              </a:rPr>
              <a:t>college credit</a:t>
            </a:r>
            <a:r>
              <a:rPr lang="en-US" sz="2000"/>
              <a:t>, </a:t>
            </a:r>
            <a:r>
              <a:rPr lang="en-US" sz="2000">
                <a:hlinkClick r:id="rId2" tooltip="click to view definition"/>
              </a:rPr>
              <a:t>advanced placement</a:t>
            </a:r>
            <a:r>
              <a:rPr lang="en-US" sz="2000"/>
              <a:t>, or both at many colleges and universities in the U.S. and around the world.</a:t>
            </a:r>
          </a:p>
          <a:p>
            <a:r>
              <a:rPr lang="en-US" sz="2000"/>
              <a:t>By earning college credit in high school and skipping introductory courses in college, your child can save time and money as they work toward a college degree.</a:t>
            </a:r>
          </a:p>
        </p:txBody>
      </p:sp>
      <p:sp>
        <p:nvSpPr>
          <p:cNvPr id="4" name="Slide Number Placeholder 3"/>
          <p:cNvSpPr>
            <a:spLocks noGrp="1"/>
          </p:cNvSpPr>
          <p:nvPr>
            <p:ph type="sldNum" sz="quarter" idx="15"/>
          </p:nvPr>
        </p:nvSpPr>
        <p:spPr>
          <a:xfrm>
            <a:off x="8778240" y="6455664"/>
            <a:ext cx="336042" cy="365125"/>
          </a:xfrm>
        </p:spPr>
        <p:txBody>
          <a:bodyPr>
            <a:normAutofit/>
          </a:bodyPr>
          <a:lstStyle/>
          <a:p>
            <a:pPr>
              <a:spcAft>
                <a:spcPts val="600"/>
              </a:spcAft>
            </a:pPr>
            <a:endParaRPr lang="en-US" sz="1000">
              <a:solidFill>
                <a:schemeClr val="tx1">
                  <a:lumMod val="50000"/>
                  <a:lumOff val="50000"/>
                </a:schemeClr>
              </a:solidFill>
            </a:endParaRPr>
          </a:p>
        </p:txBody>
      </p:sp>
    </p:spTree>
    <p:extLst>
      <p:ext uri="{BB962C8B-B14F-4D97-AF65-F5344CB8AC3E}">
        <p14:creationId xmlns:p14="http://schemas.microsoft.com/office/powerpoint/2010/main" val="4011631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 name="Picture 7" descr="A close up of a logo&#10;&#10;Description generated with very high confidence">
            <a:extLst>
              <a:ext uri="{FF2B5EF4-FFF2-40B4-BE49-F238E27FC236}">
                <a16:creationId xmlns:a16="http://schemas.microsoft.com/office/drawing/2014/main" id="{4ACFB60F-14E5-4D93-AFAA-69C72B0D5018}"/>
              </a:ext>
            </a:extLst>
          </p:cNvPr>
          <p:cNvPicPr>
            <a:picLocks noChangeAspect="1"/>
          </p:cNvPicPr>
          <p:nvPr/>
        </p:nvPicPr>
        <p:blipFill>
          <a:blip r:embed="rId3"/>
          <a:stretch>
            <a:fillRect/>
          </a:stretch>
        </p:blipFill>
        <p:spPr>
          <a:xfrm>
            <a:off x="-272148" y="2023503"/>
            <a:ext cx="3029696" cy="2858387"/>
          </a:xfrm>
          <a:prstGeom prst="rect">
            <a:avLst/>
          </a:prstGeom>
        </p:spPr>
      </p:pic>
      <p:sp>
        <p:nvSpPr>
          <p:cNvPr id="218" name="Google Shape;218;p26"/>
          <p:cNvSpPr txBox="1">
            <a:spLocks noGrp="1"/>
          </p:cNvSpPr>
          <p:nvPr>
            <p:ph type="title"/>
          </p:nvPr>
        </p:nvSpPr>
        <p:spPr>
          <a:xfrm>
            <a:off x="482601" y="1469729"/>
            <a:ext cx="2525519" cy="3918543"/>
          </a:xfrm>
          <a:prstGeom prst="rect">
            <a:avLst/>
          </a:prstGeom>
          <a:noFill/>
          <a:ln>
            <a:noFill/>
          </a:ln>
        </p:spPr>
        <p:txBody>
          <a:bodyPr spcFirstLastPara="1" vert="horz" wrap="square" lIns="68569" tIns="34275" rIns="68569" bIns="34275" anchor="ctr" anchorCtr="0">
            <a:noAutofit/>
          </a:bodyPr>
          <a:lstStyle/>
          <a:p>
            <a:pPr>
              <a:spcBef>
                <a:spcPts val="0"/>
              </a:spcBef>
            </a:pPr>
            <a:r>
              <a:rPr lang="en-US" i="1">
                <a:latin typeface="Century Gothic"/>
                <a:ea typeface="Century Gothic"/>
                <a:cs typeface="Century Gothic"/>
                <a:sym typeface="Century Gothic"/>
              </a:rPr>
              <a:t>Industry Certifications</a:t>
            </a:r>
            <a:endParaRPr i="1">
              <a:latin typeface="Century Gothic"/>
              <a:ea typeface="Century Gothic"/>
              <a:cs typeface="Century Gothic"/>
              <a:sym typeface="Century Gothic"/>
            </a:endParaRPr>
          </a:p>
        </p:txBody>
      </p:sp>
      <p:cxnSp>
        <p:nvCxnSpPr>
          <p:cNvPr id="219" name="Google Shape;219;p26"/>
          <p:cNvCxnSpPr/>
          <p:nvPr/>
        </p:nvCxnSpPr>
        <p:spPr>
          <a:xfrm>
            <a:off x="3181353" y="1952625"/>
            <a:ext cx="0" cy="2952750"/>
          </a:xfrm>
          <a:prstGeom prst="straightConnector1">
            <a:avLst/>
          </a:prstGeom>
          <a:noFill/>
          <a:ln w="12700" cap="rnd" cmpd="sng">
            <a:solidFill>
              <a:schemeClr val="accent1"/>
            </a:solidFill>
            <a:prstDash val="solid"/>
            <a:round/>
            <a:headEnd type="none" w="sm" len="sm"/>
            <a:tailEnd type="none" w="sm" len="sm"/>
          </a:ln>
        </p:spPr>
      </p:cxnSp>
      <p:sp>
        <p:nvSpPr>
          <p:cNvPr id="220" name="Google Shape;220;p26"/>
          <p:cNvSpPr txBox="1">
            <a:spLocks noGrp="1"/>
          </p:cNvSpPr>
          <p:nvPr>
            <p:ph type="body" idx="1"/>
          </p:nvPr>
        </p:nvSpPr>
        <p:spPr>
          <a:xfrm>
            <a:off x="3490721" y="941226"/>
            <a:ext cx="5538771" cy="4954555"/>
          </a:xfrm>
          <a:prstGeom prst="rect">
            <a:avLst/>
          </a:prstGeom>
          <a:noFill/>
          <a:ln>
            <a:noFill/>
          </a:ln>
        </p:spPr>
        <p:txBody>
          <a:bodyPr spcFirstLastPara="1" vert="horz" wrap="square" lIns="68569" tIns="34275" rIns="68569" bIns="34275" anchor="ctr" anchorCtr="0">
            <a:noAutofit/>
          </a:bodyPr>
          <a:lstStyle/>
          <a:p>
            <a:pPr marL="257175" indent="-257175">
              <a:spcBef>
                <a:spcPts val="0"/>
              </a:spcBef>
              <a:buSzPts val="1360"/>
            </a:pPr>
            <a:r>
              <a:rPr lang="en-US" sz="1275">
                <a:latin typeface="Arial"/>
                <a:cs typeface="Arial"/>
              </a:rPr>
              <a:t>Students are expected to take the industry</a:t>
            </a:r>
            <a:r>
              <a:rPr lang="en-US">
                <a:latin typeface="Arial"/>
                <a:cs typeface="Arial"/>
              </a:rPr>
              <a:t> </a:t>
            </a:r>
            <a:r>
              <a:rPr lang="en-US" sz="1275">
                <a:latin typeface="Arial"/>
                <a:cs typeface="Arial"/>
              </a:rPr>
              <a:t>certifications attached to their program.</a:t>
            </a:r>
            <a:r>
              <a:rPr lang="en-US">
                <a:latin typeface="Arial"/>
                <a:cs typeface="Arial"/>
              </a:rPr>
              <a:t> These tests are program mandates and assist the student in securing employment opportunities. </a:t>
            </a:r>
          </a:p>
          <a:p>
            <a:pPr marL="257175" indent="-257175">
              <a:lnSpc>
                <a:spcPct val="114999"/>
              </a:lnSpc>
              <a:buSzPts val="1360"/>
            </a:pPr>
            <a:r>
              <a:rPr lang="en-US">
                <a:latin typeface="Arial"/>
                <a:cs typeface="Arial"/>
              </a:rPr>
              <a:t>Dual enrollment students first attempt is at no cost to the student. Additional attempts will be at the cost of the student.</a:t>
            </a:r>
            <a:endParaRPr lang="en-US"/>
          </a:p>
          <a:p>
            <a:pPr marL="257175" indent="-257175">
              <a:lnSpc>
                <a:spcPct val="114999"/>
              </a:lnSpc>
              <a:buSzPts val="1360"/>
            </a:pPr>
            <a:r>
              <a:rPr lang="en-US" sz="1275">
                <a:latin typeface="Arial"/>
                <a:cs typeface="Arial"/>
              </a:rPr>
              <a:t>Most certifications </a:t>
            </a:r>
            <a:r>
              <a:rPr lang="en-US">
                <a:latin typeface="Arial"/>
                <a:cs typeface="Arial"/>
              </a:rPr>
              <a:t>are provided </a:t>
            </a:r>
            <a:r>
              <a:rPr lang="en-US" sz="1275">
                <a:latin typeface="Arial"/>
                <a:cs typeface="Arial"/>
              </a:rPr>
              <a:t>at the</a:t>
            </a:r>
            <a:r>
              <a:rPr lang="en-US">
                <a:latin typeface="Arial"/>
                <a:cs typeface="Arial"/>
              </a:rPr>
              <a:t> </a:t>
            </a:r>
            <a:r>
              <a:rPr lang="en-US" sz="1275" err="1">
                <a:latin typeface="Arial"/>
                <a:cs typeface="Arial"/>
              </a:rPr>
              <a:t>oTECH</a:t>
            </a:r>
            <a:r>
              <a:rPr lang="en-US">
                <a:latin typeface="Arial"/>
                <a:cs typeface="Arial"/>
              </a:rPr>
              <a:t> </a:t>
            </a:r>
            <a:r>
              <a:rPr lang="en-US" sz="1275">
                <a:latin typeface="Arial"/>
                <a:cs typeface="Arial"/>
              </a:rPr>
              <a:t>Kissimmee campus, but it is possible that students</a:t>
            </a:r>
            <a:r>
              <a:rPr lang="en-US">
                <a:latin typeface="Arial"/>
                <a:cs typeface="Arial"/>
              </a:rPr>
              <a:t> </a:t>
            </a:r>
            <a:r>
              <a:rPr lang="en-US" sz="1275">
                <a:latin typeface="Arial"/>
                <a:cs typeface="Arial"/>
              </a:rPr>
              <a:t>will have to take a certification at an off-campus</a:t>
            </a:r>
            <a:r>
              <a:rPr lang="en-US">
                <a:latin typeface="Arial"/>
                <a:cs typeface="Arial"/>
              </a:rPr>
              <a:t> </a:t>
            </a:r>
            <a:r>
              <a:rPr lang="en-US" sz="1275">
                <a:latin typeface="Arial"/>
                <a:cs typeface="Arial"/>
              </a:rPr>
              <a:t>testing site. This will be clearly communicated.</a:t>
            </a:r>
            <a:r>
              <a:rPr lang="en-US">
                <a:latin typeface="Arial"/>
                <a:cs typeface="Arial"/>
              </a:rPr>
              <a:t> </a:t>
            </a:r>
            <a:endParaRPr>
              <a:latin typeface="Arial"/>
              <a:cs typeface="Arial"/>
            </a:endParaRPr>
          </a:p>
          <a:p>
            <a:pPr marL="257175" indent="-192405">
              <a:spcBef>
                <a:spcPts val="750"/>
              </a:spcBef>
              <a:buSzPts val="1360"/>
              <a:buNone/>
            </a:pPr>
            <a:endParaRPr sz="1275"/>
          </a:p>
        </p:txBody>
      </p:sp>
    </p:spTree>
    <p:extLst>
      <p:ext uri="{BB962C8B-B14F-4D97-AF65-F5344CB8AC3E}">
        <p14:creationId xmlns:p14="http://schemas.microsoft.com/office/powerpoint/2010/main" val="243591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475877" y="1503347"/>
            <a:ext cx="3722307" cy="1894762"/>
          </a:xfrm>
          <a:prstGeom prst="rect">
            <a:avLst/>
          </a:prstGeom>
          <a:noFill/>
          <a:ln>
            <a:noFill/>
          </a:ln>
        </p:spPr>
        <p:txBody>
          <a:bodyPr spcFirstLastPara="1" vert="horz" wrap="square" lIns="68569" tIns="34275" rIns="68569" bIns="34275" anchor="ctr" anchorCtr="0">
            <a:noAutofit/>
          </a:bodyPr>
          <a:lstStyle/>
          <a:p>
            <a:pPr>
              <a:spcBef>
                <a:spcPts val="0"/>
              </a:spcBef>
            </a:pPr>
            <a:r>
              <a:rPr lang="en-US" sz="2475" i="1"/>
              <a:t>Transitioning from Dual Enrollment to Adult/Financial Aid</a:t>
            </a:r>
            <a:endParaRPr/>
          </a:p>
        </p:txBody>
      </p:sp>
      <p:cxnSp>
        <p:nvCxnSpPr>
          <p:cNvPr id="267" name="Google Shape;267;p31"/>
          <p:cNvCxnSpPr/>
          <p:nvPr/>
        </p:nvCxnSpPr>
        <p:spPr>
          <a:xfrm>
            <a:off x="4028518" y="1925731"/>
            <a:ext cx="0" cy="2952750"/>
          </a:xfrm>
          <a:prstGeom prst="straightConnector1">
            <a:avLst/>
          </a:prstGeom>
          <a:noFill/>
          <a:ln w="12700" cap="rnd" cmpd="sng">
            <a:solidFill>
              <a:schemeClr val="accent1"/>
            </a:solidFill>
            <a:prstDash val="solid"/>
            <a:round/>
            <a:headEnd type="none" w="sm" len="sm"/>
            <a:tailEnd type="none" w="sm" len="sm"/>
          </a:ln>
        </p:spPr>
      </p:cxnSp>
      <p:sp>
        <p:nvSpPr>
          <p:cNvPr id="268" name="Google Shape;268;p31"/>
          <p:cNvSpPr txBox="1"/>
          <p:nvPr/>
        </p:nvSpPr>
        <p:spPr>
          <a:xfrm>
            <a:off x="4667339" y="990211"/>
            <a:ext cx="3464780" cy="4828592"/>
          </a:xfrm>
          <a:prstGeom prst="rect">
            <a:avLst/>
          </a:prstGeom>
          <a:noFill/>
          <a:ln>
            <a:noFill/>
          </a:ln>
        </p:spPr>
        <p:txBody>
          <a:bodyPr spcFirstLastPara="1" wrap="square" lIns="68569" tIns="34275" rIns="68569" bIns="34275" anchor="ctr" anchorCtr="0">
            <a:noAutofit/>
          </a:bodyPr>
          <a:lstStyle/>
          <a:p>
            <a:pPr marL="214313" indent="-214313">
              <a:lnSpc>
                <a:spcPct val="90000"/>
              </a:lnSpc>
              <a:buClr>
                <a:schemeClr val="accent1"/>
              </a:buClr>
              <a:buSzPts val="1280"/>
              <a:buFont typeface="Noto Sans Symbols"/>
              <a:buChar char="►"/>
            </a:pPr>
            <a:r>
              <a:rPr lang="en-US" sz="1200">
                <a:solidFill>
                  <a:srgbClr val="3F3F3F"/>
                </a:solidFill>
                <a:latin typeface="Trebuchet MS"/>
                <a:ea typeface="Trebuchet MS"/>
                <a:cs typeface="Trebuchet MS"/>
                <a:sym typeface="Trebuchet MS"/>
              </a:rPr>
              <a:t>Students may not finish the entire program depending on:</a:t>
            </a:r>
            <a:endParaRPr sz="1350"/>
          </a:p>
          <a:p>
            <a:pPr marL="771525" lvl="1" indent="-214313">
              <a:lnSpc>
                <a:spcPct val="90000"/>
              </a:lnSpc>
              <a:spcBef>
                <a:spcPts val="750"/>
              </a:spcBef>
              <a:buClr>
                <a:schemeClr val="accent1"/>
              </a:buClr>
              <a:buSzPts val="1280"/>
              <a:buFont typeface="Noto Sans Symbols"/>
              <a:buChar char="►"/>
            </a:pPr>
            <a:r>
              <a:rPr lang="en-US" sz="1200">
                <a:solidFill>
                  <a:srgbClr val="3F3F3F"/>
                </a:solidFill>
                <a:latin typeface="Trebuchet MS"/>
                <a:ea typeface="Trebuchet MS"/>
                <a:cs typeface="Trebuchet MS"/>
                <a:sym typeface="Trebuchet MS"/>
              </a:rPr>
              <a:t>Length of the Program</a:t>
            </a:r>
            <a:endParaRPr sz="1350"/>
          </a:p>
          <a:p>
            <a:pPr marL="771525" lvl="1" indent="-214313">
              <a:lnSpc>
                <a:spcPct val="90000"/>
              </a:lnSpc>
              <a:spcBef>
                <a:spcPts val="750"/>
              </a:spcBef>
              <a:buClr>
                <a:schemeClr val="accent1"/>
              </a:buClr>
              <a:buSzPts val="1280"/>
              <a:buFont typeface="Noto Sans Symbols"/>
              <a:buChar char="►"/>
            </a:pPr>
            <a:r>
              <a:rPr lang="en-US" sz="1200">
                <a:solidFill>
                  <a:srgbClr val="3F3F3F"/>
                </a:solidFill>
                <a:latin typeface="Trebuchet MS"/>
                <a:ea typeface="Trebuchet MS"/>
                <a:cs typeface="Trebuchet MS"/>
                <a:sym typeface="Trebuchet MS"/>
              </a:rPr>
              <a:t>When you start the program</a:t>
            </a:r>
            <a:endParaRPr sz="1350"/>
          </a:p>
          <a:p>
            <a:pPr marL="771525" lvl="1" indent="-214313">
              <a:lnSpc>
                <a:spcPct val="90000"/>
              </a:lnSpc>
              <a:spcBef>
                <a:spcPts val="750"/>
              </a:spcBef>
              <a:buClr>
                <a:schemeClr val="accent1"/>
              </a:buClr>
              <a:buSzPts val="1280"/>
              <a:buFont typeface="Noto Sans Symbols"/>
              <a:buChar char="►"/>
            </a:pPr>
            <a:r>
              <a:rPr lang="en-US" sz="1200">
                <a:solidFill>
                  <a:srgbClr val="3F3F3F"/>
                </a:solidFill>
                <a:latin typeface="Trebuchet MS"/>
                <a:ea typeface="Trebuchet MS"/>
                <a:cs typeface="Trebuchet MS"/>
                <a:sym typeface="Trebuchet MS"/>
              </a:rPr>
              <a:t>Full or Part Time Schedule</a:t>
            </a:r>
            <a:endParaRPr sz="1350"/>
          </a:p>
          <a:p>
            <a:pPr marL="771525" lvl="1" indent="-153352">
              <a:lnSpc>
                <a:spcPct val="90000"/>
              </a:lnSpc>
              <a:spcBef>
                <a:spcPts val="750"/>
              </a:spcBef>
              <a:buClr>
                <a:schemeClr val="accent1"/>
              </a:buClr>
              <a:buSzPts val="1280"/>
            </a:pPr>
            <a:endParaRPr sz="1200">
              <a:solidFill>
                <a:srgbClr val="3F3F3F"/>
              </a:solidFill>
              <a:latin typeface="Trebuchet MS"/>
              <a:ea typeface="Trebuchet MS"/>
              <a:cs typeface="Trebuchet MS"/>
              <a:sym typeface="Trebuchet MS"/>
            </a:endParaRPr>
          </a:p>
          <a:p>
            <a:pPr marL="214313" indent="-60959">
              <a:lnSpc>
                <a:spcPct val="90000"/>
              </a:lnSpc>
              <a:spcBef>
                <a:spcPts val="750"/>
              </a:spcBef>
              <a:buClr>
                <a:schemeClr val="accent1"/>
              </a:buClr>
              <a:buSzPts val="1280"/>
              <a:buFont typeface="Noto Sans Symbols"/>
              <a:buChar char="►"/>
            </a:pPr>
            <a:r>
              <a:rPr lang="en-US" sz="1200">
                <a:solidFill>
                  <a:srgbClr val="3F3F3F"/>
                </a:solidFill>
                <a:latin typeface="Trebuchet MS"/>
                <a:ea typeface="Trebuchet MS"/>
                <a:cs typeface="Trebuchet MS"/>
                <a:sym typeface="Trebuchet MS"/>
              </a:rPr>
              <a:t>You may need to return as an adult student to finish your program.</a:t>
            </a:r>
            <a:endParaRPr sz="1350"/>
          </a:p>
          <a:p>
            <a:pPr>
              <a:lnSpc>
                <a:spcPct val="90000"/>
              </a:lnSpc>
              <a:spcBef>
                <a:spcPts val="750"/>
              </a:spcBef>
              <a:buClr>
                <a:schemeClr val="accent1"/>
              </a:buClr>
              <a:buSzPts val="1280"/>
            </a:pPr>
            <a:endParaRPr sz="1200">
              <a:solidFill>
                <a:srgbClr val="3F3F3F"/>
              </a:solidFill>
              <a:latin typeface="Trebuchet MS"/>
              <a:ea typeface="Trebuchet MS"/>
              <a:cs typeface="Trebuchet MS"/>
              <a:sym typeface="Trebuchet MS"/>
            </a:endParaRPr>
          </a:p>
          <a:p>
            <a:pPr indent="-60960">
              <a:lnSpc>
                <a:spcPct val="90000"/>
              </a:lnSpc>
              <a:spcBef>
                <a:spcPts val="750"/>
              </a:spcBef>
              <a:buClr>
                <a:schemeClr val="accent1"/>
              </a:buClr>
              <a:buSzPts val="1280"/>
              <a:buFont typeface="Noto Sans Symbols"/>
              <a:buChar char="►"/>
            </a:pPr>
            <a:r>
              <a:rPr lang="en-US" sz="1200">
                <a:solidFill>
                  <a:srgbClr val="3F3F3F"/>
                </a:solidFill>
                <a:latin typeface="Trebuchet MS"/>
                <a:ea typeface="Trebuchet MS"/>
                <a:cs typeface="Trebuchet MS"/>
                <a:sym typeface="Trebuchet MS"/>
              </a:rPr>
              <a:t>Any dual enrollment student who needs to remain at oTECH after high school graduation to complete their program will be provided guidance and services throughout the process. </a:t>
            </a:r>
            <a:endParaRPr sz="1350"/>
          </a:p>
          <a:p>
            <a:pPr>
              <a:lnSpc>
                <a:spcPct val="90000"/>
              </a:lnSpc>
              <a:spcBef>
                <a:spcPts val="750"/>
              </a:spcBef>
              <a:buClr>
                <a:schemeClr val="accent1"/>
              </a:buClr>
              <a:buSzPts val="1280"/>
            </a:pPr>
            <a:endParaRPr sz="1200">
              <a:solidFill>
                <a:srgbClr val="3F3F3F"/>
              </a:solidFill>
              <a:latin typeface="Trebuchet MS"/>
              <a:ea typeface="Trebuchet MS"/>
              <a:cs typeface="Trebuchet MS"/>
              <a:sym typeface="Trebuchet MS"/>
            </a:endParaRPr>
          </a:p>
          <a:p>
            <a:pPr indent="-60960">
              <a:lnSpc>
                <a:spcPct val="90000"/>
              </a:lnSpc>
              <a:spcBef>
                <a:spcPts val="750"/>
              </a:spcBef>
              <a:buClr>
                <a:schemeClr val="accent1"/>
              </a:buClr>
              <a:buSzPts val="1280"/>
              <a:buFont typeface="Noto Sans Symbols"/>
              <a:buChar char="►"/>
            </a:pPr>
            <a:r>
              <a:rPr lang="en-US" sz="1200">
                <a:solidFill>
                  <a:srgbClr val="3F3F3F"/>
                </a:solidFill>
                <a:latin typeface="Trebuchet MS"/>
                <a:ea typeface="Trebuchet MS"/>
                <a:cs typeface="Trebuchet MS"/>
                <a:sym typeface="Trebuchet MS"/>
              </a:rPr>
              <a:t>Financial Aid is available to those who qualify. oTECH’s Financial Aid department is here to help you through the process!</a:t>
            </a:r>
            <a:endParaRPr sz="1350"/>
          </a:p>
        </p:txBody>
      </p:sp>
    </p:spTree>
    <p:extLst>
      <p:ext uri="{BB962C8B-B14F-4D97-AF65-F5344CB8AC3E}">
        <p14:creationId xmlns:p14="http://schemas.microsoft.com/office/powerpoint/2010/main" val="410233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p:nvPr/>
        </p:nvSpPr>
        <p:spPr>
          <a:xfrm>
            <a:off x="0" y="85725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entury Gothic"/>
              <a:ea typeface="Century Gothic"/>
              <a:cs typeface="Century Gothic"/>
              <a:sym typeface="Century Gothic"/>
            </a:endParaRPr>
          </a:p>
        </p:txBody>
      </p:sp>
      <p:sp>
        <p:nvSpPr>
          <p:cNvPr id="283" name="Google Shape;283;p33"/>
          <p:cNvSpPr txBox="1">
            <a:spLocks noGrp="1"/>
          </p:cNvSpPr>
          <p:nvPr>
            <p:ph type="title"/>
          </p:nvPr>
        </p:nvSpPr>
        <p:spPr>
          <a:xfrm>
            <a:off x="965200" y="1314450"/>
            <a:ext cx="7648121" cy="824593"/>
          </a:xfrm>
          <a:prstGeom prst="rect">
            <a:avLst/>
          </a:prstGeom>
          <a:noFill/>
          <a:ln>
            <a:noFill/>
          </a:ln>
        </p:spPr>
        <p:txBody>
          <a:bodyPr spcFirstLastPara="1" vert="horz" wrap="square" lIns="68569" tIns="34275" rIns="68569" bIns="34275" anchor="t" anchorCtr="0">
            <a:noAutofit/>
          </a:bodyPr>
          <a:lstStyle/>
          <a:p>
            <a:pPr>
              <a:spcBef>
                <a:spcPts val="0"/>
              </a:spcBef>
            </a:pPr>
            <a:r>
              <a:rPr lang="en-US">
                <a:latin typeface="Century Gothic"/>
                <a:ea typeface="Century Gothic"/>
                <a:cs typeface="Century Gothic"/>
                <a:sym typeface="Century Gothic"/>
              </a:rPr>
              <a:t>Review of Information</a:t>
            </a:r>
            <a:endParaRPr/>
          </a:p>
        </p:txBody>
      </p:sp>
      <p:sp>
        <p:nvSpPr>
          <p:cNvPr id="284" name="Google Shape;284;p33"/>
          <p:cNvSpPr/>
          <p:nvPr/>
        </p:nvSpPr>
        <p:spPr>
          <a:xfrm rot="10800000">
            <a:off x="0" y="857250"/>
            <a:ext cx="631947" cy="4249616"/>
          </a:xfrm>
          <a:prstGeom prst="triangle">
            <a:avLst>
              <a:gd name="adj" fmla="val 100000"/>
            </a:avLst>
          </a:prstGeom>
          <a:solidFill>
            <a:schemeClr val="accent1">
              <a:alpha val="84705"/>
            </a:schemeClr>
          </a:solidFill>
          <a:ln>
            <a:noFill/>
          </a:ln>
        </p:spPr>
        <p:txBody>
          <a:bodyPr spcFirstLastPara="1" wrap="square" lIns="68569" tIns="68569" rIns="68569" bIns="68569" anchor="ctr" anchorCtr="0">
            <a:noAutofit/>
          </a:bodyPr>
          <a:lstStyle/>
          <a:p>
            <a:endParaRPr sz="1350"/>
          </a:p>
        </p:txBody>
      </p:sp>
      <p:sp>
        <p:nvSpPr>
          <p:cNvPr id="285" name="Google Shape;285;p33"/>
          <p:cNvSpPr/>
          <p:nvPr/>
        </p:nvSpPr>
        <p:spPr>
          <a:xfrm flipH="1">
            <a:off x="8512050" y="3508539"/>
            <a:ext cx="631949" cy="2492211"/>
          </a:xfrm>
          <a:prstGeom prst="triangle">
            <a:avLst>
              <a:gd name="adj" fmla="val 0"/>
            </a:avLst>
          </a:prstGeom>
          <a:solidFill>
            <a:schemeClr val="accent1">
              <a:alpha val="84705"/>
            </a:schemeClr>
          </a:solidFill>
          <a:ln>
            <a:noFill/>
          </a:ln>
        </p:spPr>
        <p:txBody>
          <a:bodyPr spcFirstLastPara="1" wrap="square" lIns="68569" tIns="68569" rIns="68569" bIns="68569" anchor="ctr" anchorCtr="0">
            <a:noAutofit/>
          </a:bodyPr>
          <a:lstStyle/>
          <a:p>
            <a:endParaRPr sz="1350"/>
          </a:p>
        </p:txBody>
      </p:sp>
      <p:grpSp>
        <p:nvGrpSpPr>
          <p:cNvPr id="286" name="Google Shape;286;p33"/>
          <p:cNvGrpSpPr/>
          <p:nvPr/>
        </p:nvGrpSpPr>
        <p:grpSpPr>
          <a:xfrm>
            <a:off x="204326" y="2883178"/>
            <a:ext cx="8744678" cy="2960363"/>
            <a:chOff x="1846" y="762121"/>
            <a:chExt cx="11659570" cy="3947151"/>
          </a:xfrm>
        </p:grpSpPr>
        <p:sp>
          <p:nvSpPr>
            <p:cNvPr id="287" name="Google Shape;287;p33"/>
            <p:cNvSpPr/>
            <p:nvPr/>
          </p:nvSpPr>
          <p:spPr>
            <a:xfrm>
              <a:off x="350934" y="779850"/>
              <a:ext cx="1218164" cy="1218164"/>
            </a:xfrm>
            <a:prstGeom prst="rect">
              <a:avLst/>
            </a:prstGeom>
            <a:blipFill rotWithShape="1">
              <a:blip r:embed="rId3">
                <a:alphaModFix/>
              </a:blip>
              <a:stretch>
                <a:fillRect/>
              </a:stretch>
            </a:blipFill>
            <a:ln>
              <a:noFill/>
            </a:ln>
            <a:effectLst>
              <a:outerShdw blurRad="38100" dist="25400" dir="5400000" rotWithShape="0">
                <a:srgbClr val="000000">
                  <a:alpha val="34901"/>
                </a:srgbClr>
              </a:outerShdw>
            </a:effectLst>
          </p:spPr>
          <p:txBody>
            <a:bodyPr spcFirstLastPara="1" wrap="square" lIns="68569" tIns="68569" rIns="68569" bIns="68569" anchor="ctr" anchorCtr="0">
              <a:noAutofit/>
            </a:bodyPr>
            <a:lstStyle/>
            <a:p>
              <a:endParaRPr sz="1350"/>
            </a:p>
          </p:txBody>
        </p:sp>
        <p:sp>
          <p:nvSpPr>
            <p:cNvPr id="288" name="Google Shape;288;p33"/>
            <p:cNvSpPr/>
            <p:nvPr/>
          </p:nvSpPr>
          <p:spPr>
            <a:xfrm>
              <a:off x="1846" y="2100813"/>
              <a:ext cx="3480468" cy="522070"/>
            </a:xfrm>
            <a:prstGeom prst="rect">
              <a:avLst/>
            </a:prstGeom>
            <a:noFill/>
            <a:ln>
              <a:noFill/>
            </a:ln>
          </p:spPr>
          <p:txBody>
            <a:bodyPr spcFirstLastPara="1" wrap="square" lIns="68569" tIns="68569" rIns="68569" bIns="68569" anchor="ctr" anchorCtr="0">
              <a:noAutofit/>
            </a:bodyPr>
            <a:lstStyle/>
            <a:p>
              <a:endParaRPr sz="1350"/>
            </a:p>
          </p:txBody>
        </p:sp>
        <p:sp>
          <p:nvSpPr>
            <p:cNvPr id="289" name="Google Shape;289;p33"/>
            <p:cNvSpPr txBox="1"/>
            <p:nvPr/>
          </p:nvSpPr>
          <p:spPr>
            <a:xfrm>
              <a:off x="1846" y="2100813"/>
              <a:ext cx="3480468" cy="522070"/>
            </a:xfrm>
            <a:prstGeom prst="rect">
              <a:avLst/>
            </a:prstGeom>
            <a:noFill/>
            <a:ln>
              <a:noFill/>
            </a:ln>
          </p:spPr>
          <p:txBody>
            <a:bodyPr spcFirstLastPara="1" wrap="square" lIns="0" tIns="0" rIns="0" bIns="0" anchor="t" anchorCtr="0">
              <a:noAutofit/>
            </a:bodyPr>
            <a:lstStyle/>
            <a:p>
              <a:pPr>
                <a:lnSpc>
                  <a:spcPct val="90000"/>
                </a:lnSpc>
                <a:buClr>
                  <a:schemeClr val="dk1"/>
                </a:buClr>
                <a:buSzPts val="1500"/>
              </a:pPr>
              <a:r>
                <a:rPr lang="en-US" sz="1125" b="1">
                  <a:solidFill>
                    <a:schemeClr val="dk1"/>
                  </a:solidFill>
                  <a:latin typeface="Century Gothic"/>
                  <a:ea typeface="Century Gothic"/>
                  <a:cs typeface="Century Gothic"/>
                  <a:sym typeface="Century Gothic"/>
                </a:rPr>
                <a:t>Please check out our website for in depth information</a:t>
              </a:r>
              <a:endParaRPr sz="1350"/>
            </a:p>
          </p:txBody>
        </p:sp>
        <p:sp>
          <p:nvSpPr>
            <p:cNvPr id="290" name="Google Shape;290;p33"/>
            <p:cNvSpPr/>
            <p:nvPr/>
          </p:nvSpPr>
          <p:spPr>
            <a:xfrm>
              <a:off x="1846" y="2678943"/>
              <a:ext cx="3480468" cy="886147"/>
            </a:xfrm>
            <a:prstGeom prst="rect">
              <a:avLst/>
            </a:prstGeom>
            <a:noFill/>
            <a:ln>
              <a:noFill/>
            </a:ln>
          </p:spPr>
          <p:txBody>
            <a:bodyPr spcFirstLastPara="1" wrap="square" lIns="68569" tIns="68569" rIns="68569" bIns="68569" anchor="ctr" anchorCtr="0">
              <a:noAutofit/>
            </a:bodyPr>
            <a:lstStyle/>
            <a:p>
              <a:endParaRPr sz="1350"/>
            </a:p>
          </p:txBody>
        </p:sp>
        <p:sp>
          <p:nvSpPr>
            <p:cNvPr id="291" name="Google Shape;291;p33"/>
            <p:cNvSpPr txBox="1"/>
            <p:nvPr/>
          </p:nvSpPr>
          <p:spPr>
            <a:xfrm>
              <a:off x="3631165" y="3823125"/>
              <a:ext cx="5279953" cy="886147"/>
            </a:xfrm>
            <a:prstGeom prst="rect">
              <a:avLst/>
            </a:prstGeom>
            <a:noFill/>
            <a:ln>
              <a:noFill/>
            </a:ln>
          </p:spPr>
          <p:txBody>
            <a:bodyPr spcFirstLastPara="1" wrap="square" lIns="0" tIns="0" rIns="0" bIns="0" anchor="t" anchorCtr="0">
              <a:noAutofit/>
            </a:bodyPr>
            <a:lstStyle/>
            <a:p>
              <a:pPr lvl="0">
                <a:lnSpc>
                  <a:spcPct val="90000"/>
                </a:lnSpc>
                <a:buClr>
                  <a:schemeClr val="dk1"/>
                </a:buClr>
                <a:buSzPts val="1700"/>
              </a:pPr>
              <a:r>
                <a:rPr lang="en-US" sz="1275" u="sng">
                  <a:solidFill>
                    <a:schemeClr val="hlink"/>
                  </a:solidFill>
                  <a:ea typeface="Century Gothic"/>
                  <a:cs typeface="Century Gothic"/>
                  <a:sym typeface="Century Gothic"/>
                  <a:hlinkClick r:id="rId4"/>
                </a:rPr>
                <a:t>https://www.osceolaschools.net/otech</a:t>
              </a:r>
              <a:endParaRPr lang="en-US" sz="1275" u="sng">
                <a:solidFill>
                  <a:schemeClr val="hlink"/>
                </a:solidFill>
                <a:ea typeface="Century Gothic"/>
                <a:cs typeface="Century Gothic"/>
                <a:sym typeface="Century Gothic"/>
              </a:endParaRPr>
            </a:p>
            <a:p>
              <a:pPr lvl="0">
                <a:lnSpc>
                  <a:spcPct val="90000"/>
                </a:lnSpc>
                <a:buClr>
                  <a:schemeClr val="dk1"/>
                </a:buClr>
                <a:buSzPts val="1700"/>
              </a:pPr>
              <a:r>
                <a:rPr lang="en-US" sz="1350">
                  <a:solidFill>
                    <a:schemeClr val="dk1"/>
                  </a:solidFill>
                  <a:latin typeface="Century Gothic"/>
                  <a:ea typeface="Century Gothic"/>
                  <a:cs typeface="Century Gothic"/>
                  <a:sym typeface="Century Gothic"/>
                </a:rPr>
                <a:t>Facebook: </a:t>
              </a:r>
              <a:r>
                <a:rPr lang="en-US" sz="1350" err="1">
                  <a:solidFill>
                    <a:schemeClr val="dk1"/>
                  </a:solidFill>
                  <a:latin typeface="Century Gothic"/>
                  <a:ea typeface="Century Gothic"/>
                  <a:cs typeface="Century Gothic"/>
                  <a:sym typeface="Century Gothic"/>
                </a:rPr>
                <a:t>weareoTECH</a:t>
              </a:r>
              <a:endParaRPr sz="1350">
                <a:solidFill>
                  <a:schemeClr val="dk1"/>
                </a:solidFill>
                <a:latin typeface="Century Gothic"/>
                <a:ea typeface="Century Gothic"/>
                <a:cs typeface="Century Gothic"/>
                <a:sym typeface="Century Gothic"/>
              </a:endParaRPr>
            </a:p>
            <a:p>
              <a:pPr>
                <a:lnSpc>
                  <a:spcPct val="90000"/>
                </a:lnSpc>
                <a:spcBef>
                  <a:spcPts val="472"/>
                </a:spcBef>
                <a:buClr>
                  <a:schemeClr val="dk1"/>
                </a:buClr>
                <a:buSzPts val="1800"/>
              </a:pPr>
              <a:r>
                <a:rPr lang="en-US" sz="1350">
                  <a:solidFill>
                    <a:schemeClr val="dk1"/>
                  </a:solidFill>
                  <a:latin typeface="Century Gothic"/>
                  <a:ea typeface="Century Gothic"/>
                  <a:cs typeface="Century Gothic"/>
                  <a:sym typeface="Century Gothic"/>
                </a:rPr>
                <a:t>Twitter: @</a:t>
              </a:r>
              <a:r>
                <a:rPr lang="en-US" sz="1350" err="1">
                  <a:solidFill>
                    <a:schemeClr val="dk1"/>
                  </a:solidFill>
                  <a:latin typeface="Century Gothic"/>
                  <a:ea typeface="Century Gothic"/>
                  <a:cs typeface="Century Gothic"/>
                  <a:sym typeface="Century Gothic"/>
                </a:rPr>
                <a:t>weareoTECH</a:t>
              </a:r>
              <a:endParaRPr sz="1350">
                <a:solidFill>
                  <a:schemeClr val="dk1"/>
                </a:solidFill>
                <a:latin typeface="Century Gothic"/>
                <a:ea typeface="Century Gothic"/>
                <a:cs typeface="Century Gothic"/>
                <a:sym typeface="Century Gothic"/>
              </a:endParaRPr>
            </a:p>
          </p:txBody>
        </p:sp>
        <p:sp>
          <p:nvSpPr>
            <p:cNvPr id="292" name="Google Shape;292;p33"/>
            <p:cNvSpPr/>
            <p:nvPr/>
          </p:nvSpPr>
          <p:spPr>
            <a:xfrm>
              <a:off x="4091397" y="762121"/>
              <a:ext cx="1218164" cy="1218164"/>
            </a:xfrm>
            <a:prstGeom prst="rect">
              <a:avLst/>
            </a:prstGeom>
            <a:blipFill rotWithShape="1">
              <a:blip r:embed="rId5">
                <a:alphaModFix/>
              </a:blip>
              <a:stretch>
                <a:fillRect/>
              </a:stretch>
            </a:blipFill>
            <a:ln>
              <a:noFill/>
            </a:ln>
            <a:effectLst>
              <a:outerShdw blurRad="38100" dist="25400" dir="5400000" rotWithShape="0">
                <a:srgbClr val="000000">
                  <a:alpha val="34901"/>
                </a:srgbClr>
              </a:outerShdw>
            </a:effectLst>
          </p:spPr>
          <p:txBody>
            <a:bodyPr spcFirstLastPara="1" wrap="square" lIns="68569" tIns="68569" rIns="68569" bIns="68569" anchor="ctr" anchorCtr="0">
              <a:noAutofit/>
            </a:bodyPr>
            <a:lstStyle/>
            <a:p>
              <a:endParaRPr sz="1350"/>
            </a:p>
          </p:txBody>
        </p:sp>
        <p:sp>
          <p:nvSpPr>
            <p:cNvPr id="293" name="Google Shape;293;p33"/>
            <p:cNvSpPr/>
            <p:nvPr/>
          </p:nvSpPr>
          <p:spPr>
            <a:xfrm>
              <a:off x="4091397" y="2100813"/>
              <a:ext cx="3480468" cy="522070"/>
            </a:xfrm>
            <a:prstGeom prst="rect">
              <a:avLst/>
            </a:prstGeom>
            <a:noFill/>
            <a:ln>
              <a:noFill/>
            </a:ln>
          </p:spPr>
          <p:txBody>
            <a:bodyPr spcFirstLastPara="1" wrap="square" lIns="68569" tIns="68569" rIns="68569" bIns="68569" anchor="ctr" anchorCtr="0">
              <a:noAutofit/>
            </a:bodyPr>
            <a:lstStyle/>
            <a:p>
              <a:endParaRPr sz="1350"/>
            </a:p>
          </p:txBody>
        </p:sp>
        <p:sp>
          <p:nvSpPr>
            <p:cNvPr id="294" name="Google Shape;294;p33"/>
            <p:cNvSpPr txBox="1"/>
            <p:nvPr/>
          </p:nvSpPr>
          <p:spPr>
            <a:xfrm>
              <a:off x="4091397" y="2100813"/>
              <a:ext cx="3480468" cy="522070"/>
            </a:xfrm>
            <a:prstGeom prst="rect">
              <a:avLst/>
            </a:prstGeom>
            <a:noFill/>
            <a:ln>
              <a:noFill/>
            </a:ln>
          </p:spPr>
          <p:txBody>
            <a:bodyPr spcFirstLastPara="1" wrap="square" lIns="0" tIns="0" rIns="0" bIns="0" anchor="t" anchorCtr="0">
              <a:noAutofit/>
            </a:bodyPr>
            <a:lstStyle/>
            <a:p>
              <a:pPr>
                <a:lnSpc>
                  <a:spcPct val="90000"/>
                </a:lnSpc>
                <a:buClr>
                  <a:schemeClr val="dk1"/>
                </a:buClr>
                <a:buSzPts val="1500"/>
              </a:pPr>
              <a:r>
                <a:rPr lang="en-US" sz="1125" b="1">
                  <a:solidFill>
                    <a:schemeClr val="dk1"/>
                  </a:solidFill>
                  <a:latin typeface="Century Gothic"/>
                  <a:ea typeface="Century Gothic"/>
                  <a:cs typeface="Century Gothic"/>
                  <a:sym typeface="Century Gothic"/>
                </a:rPr>
                <a:t>If you have questions after today, please email:  		</a:t>
              </a:r>
              <a:endParaRPr sz="1350"/>
            </a:p>
          </p:txBody>
        </p:sp>
        <p:sp>
          <p:nvSpPr>
            <p:cNvPr id="295" name="Google Shape;295;p33"/>
            <p:cNvSpPr/>
            <p:nvPr/>
          </p:nvSpPr>
          <p:spPr>
            <a:xfrm>
              <a:off x="4091397" y="2678943"/>
              <a:ext cx="3480468" cy="886147"/>
            </a:xfrm>
            <a:prstGeom prst="rect">
              <a:avLst/>
            </a:prstGeom>
            <a:noFill/>
            <a:ln>
              <a:noFill/>
            </a:ln>
          </p:spPr>
          <p:txBody>
            <a:bodyPr spcFirstLastPara="1" wrap="square" lIns="68569" tIns="68569" rIns="68569" bIns="68569" anchor="ctr" anchorCtr="0">
              <a:noAutofit/>
            </a:bodyPr>
            <a:lstStyle/>
            <a:p>
              <a:endParaRPr sz="1350"/>
            </a:p>
          </p:txBody>
        </p:sp>
        <p:sp>
          <p:nvSpPr>
            <p:cNvPr id="296" name="Google Shape;296;p33"/>
            <p:cNvSpPr/>
            <p:nvPr/>
          </p:nvSpPr>
          <p:spPr>
            <a:xfrm>
              <a:off x="8180948" y="762121"/>
              <a:ext cx="1218164" cy="1218164"/>
            </a:xfrm>
            <a:prstGeom prst="rect">
              <a:avLst/>
            </a:prstGeom>
            <a:blipFill rotWithShape="1">
              <a:blip r:embed="rId6">
                <a:alphaModFix/>
              </a:blip>
              <a:stretch>
                <a:fillRect/>
              </a:stretch>
            </a:blipFill>
            <a:ln>
              <a:noFill/>
            </a:ln>
            <a:effectLst>
              <a:outerShdw blurRad="38100" dist="25400" dir="5400000" rotWithShape="0">
                <a:srgbClr val="000000">
                  <a:alpha val="34901"/>
                </a:srgbClr>
              </a:outerShdw>
            </a:effectLst>
          </p:spPr>
          <p:txBody>
            <a:bodyPr spcFirstLastPara="1" wrap="square" lIns="68569" tIns="68569" rIns="68569" bIns="68569" anchor="ctr" anchorCtr="0">
              <a:noAutofit/>
            </a:bodyPr>
            <a:lstStyle/>
            <a:p>
              <a:endParaRPr sz="1350"/>
            </a:p>
          </p:txBody>
        </p:sp>
        <p:sp>
          <p:nvSpPr>
            <p:cNvPr id="297" name="Google Shape;297;p33"/>
            <p:cNvSpPr/>
            <p:nvPr/>
          </p:nvSpPr>
          <p:spPr>
            <a:xfrm>
              <a:off x="8180948" y="2100813"/>
              <a:ext cx="3480468" cy="522070"/>
            </a:xfrm>
            <a:prstGeom prst="rect">
              <a:avLst/>
            </a:prstGeom>
            <a:noFill/>
            <a:ln>
              <a:noFill/>
            </a:ln>
          </p:spPr>
          <p:txBody>
            <a:bodyPr spcFirstLastPara="1" wrap="square" lIns="68569" tIns="68569" rIns="68569" bIns="68569" anchor="ctr" anchorCtr="0">
              <a:noAutofit/>
            </a:bodyPr>
            <a:lstStyle/>
            <a:p>
              <a:endParaRPr sz="1350"/>
            </a:p>
          </p:txBody>
        </p:sp>
        <p:sp>
          <p:nvSpPr>
            <p:cNvPr id="298" name="Google Shape;298;p33"/>
            <p:cNvSpPr txBox="1"/>
            <p:nvPr/>
          </p:nvSpPr>
          <p:spPr>
            <a:xfrm>
              <a:off x="8180948" y="2100813"/>
              <a:ext cx="3480468" cy="522070"/>
            </a:xfrm>
            <a:prstGeom prst="rect">
              <a:avLst/>
            </a:prstGeom>
            <a:noFill/>
            <a:ln>
              <a:noFill/>
            </a:ln>
          </p:spPr>
          <p:txBody>
            <a:bodyPr spcFirstLastPara="1" wrap="square" lIns="0" tIns="0" rIns="0" bIns="0" anchor="t" anchorCtr="0">
              <a:noAutofit/>
            </a:bodyPr>
            <a:lstStyle/>
            <a:p>
              <a:pPr>
                <a:lnSpc>
                  <a:spcPct val="90000"/>
                </a:lnSpc>
                <a:buClr>
                  <a:schemeClr val="dk1"/>
                </a:buClr>
                <a:buSzPts val="1500"/>
              </a:pPr>
              <a:r>
                <a:rPr lang="en-US" sz="1125" b="1" u="sng">
                  <a:solidFill>
                    <a:schemeClr val="hlink"/>
                  </a:solidFill>
                  <a:latin typeface="Century Gothic"/>
                  <a:ea typeface="Century Gothic"/>
                  <a:cs typeface="Century Gothic"/>
                  <a:sym typeface="Century Gothic"/>
                  <a:hlinkClick r:id="rId7"/>
                </a:rPr>
                <a:t>Jennifer.Aviles2@osceolaschools.net</a:t>
              </a:r>
              <a:r>
                <a:rPr lang="en-US" sz="1125" b="1">
                  <a:solidFill>
                    <a:schemeClr val="dk1"/>
                  </a:solidFill>
                  <a:latin typeface="Century Gothic"/>
                  <a:ea typeface="Century Gothic"/>
                  <a:cs typeface="Century Gothic"/>
                  <a:sym typeface="Century Gothic"/>
                </a:rPr>
                <a:t> </a:t>
              </a:r>
              <a:endParaRPr sz="1350"/>
            </a:p>
          </p:txBody>
        </p:sp>
        <p:sp>
          <p:nvSpPr>
            <p:cNvPr id="299" name="Google Shape;299;p33"/>
            <p:cNvSpPr/>
            <p:nvPr/>
          </p:nvSpPr>
          <p:spPr>
            <a:xfrm>
              <a:off x="8180948" y="2678943"/>
              <a:ext cx="3480468" cy="886147"/>
            </a:xfrm>
            <a:prstGeom prst="rect">
              <a:avLst/>
            </a:prstGeom>
            <a:noFill/>
            <a:ln>
              <a:noFill/>
            </a:ln>
          </p:spPr>
          <p:txBody>
            <a:bodyPr spcFirstLastPara="1" wrap="square" lIns="68569" tIns="68569" rIns="68569" bIns="68569" anchor="ctr" anchorCtr="0">
              <a:noAutofit/>
            </a:bodyPr>
            <a:lstStyle/>
            <a:p>
              <a:endParaRPr sz="1350"/>
            </a:p>
          </p:txBody>
        </p:sp>
      </p:grpSp>
    </p:spTree>
    <p:extLst>
      <p:ext uri="{BB962C8B-B14F-4D97-AF65-F5344CB8AC3E}">
        <p14:creationId xmlns:p14="http://schemas.microsoft.com/office/powerpoint/2010/main" val="1541014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dahlstr\Desktop\Hobsons Pictur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3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48886"/>
            <a:ext cx="9144000" cy="964277"/>
          </a:xfrm>
          <a:prstGeom prst="rect">
            <a:avLst/>
          </a:prstGeom>
          <a:solidFill>
            <a:srgbClr val="F9D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University of Central Florida</a:t>
            </a:r>
          </a:p>
          <a:p>
            <a:pPr algn="ctr"/>
            <a:r>
              <a:rPr lang="en-US" sz="3200" b="1">
                <a:latin typeface="Arial" panose="020B0604020202020204" pitchFamily="34" charset="0"/>
                <a:cs typeface="Arial" panose="020B0604020202020204" pitchFamily="34" charset="0"/>
              </a:rPr>
              <a:t>Dual Enrollment &amp; Early Admission </a:t>
            </a:r>
          </a:p>
        </p:txBody>
      </p:sp>
      <p:sp>
        <p:nvSpPr>
          <p:cNvPr id="4" name="TextBox 3">
            <a:extLst>
              <a:ext uri="{FF2B5EF4-FFF2-40B4-BE49-F238E27FC236}">
                <a16:creationId xmlns:a16="http://schemas.microsoft.com/office/drawing/2014/main" id="{40D88251-5F61-4E79-87FA-1BCE843C5F28}"/>
              </a:ext>
            </a:extLst>
          </p:cNvPr>
          <p:cNvSpPr txBox="1"/>
          <p:nvPr/>
        </p:nvSpPr>
        <p:spPr>
          <a:xfrm>
            <a:off x="0" y="2934404"/>
            <a:ext cx="3233651" cy="1569660"/>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Admissions Contact</a:t>
            </a:r>
          </a:p>
          <a:p>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Lyndsey Holland</a:t>
            </a:r>
            <a:r>
              <a:rPr lang="en-US" sz="1600">
                <a:latin typeface="Arial" panose="020B0604020202020204" pitchFamily="34" charset="0"/>
                <a:cs typeface="Arial" panose="020B0604020202020204" pitchFamily="34" charset="0"/>
              </a:rPr>
              <a:t>,</a:t>
            </a:r>
          </a:p>
          <a:p>
            <a:r>
              <a:rPr lang="en-US" sz="1600">
                <a:latin typeface="Arial" panose="020B0604020202020204" pitchFamily="34" charset="0"/>
                <a:cs typeface="Arial" panose="020B0604020202020204" pitchFamily="34" charset="0"/>
              </a:rPr>
              <a:t>Assistant Director</a:t>
            </a:r>
          </a:p>
          <a:p>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Email</a:t>
            </a:r>
            <a:r>
              <a:rPr lang="en-US" sz="1600">
                <a:latin typeface="Arial" panose="020B0604020202020204" pitchFamily="34" charset="0"/>
                <a:cs typeface="Arial" panose="020B0604020202020204" pitchFamily="34" charset="0"/>
              </a:rPr>
              <a:t>: dualenrollment@ucf.edu</a:t>
            </a:r>
          </a:p>
        </p:txBody>
      </p:sp>
    </p:spTree>
    <p:extLst>
      <p:ext uri="{BB962C8B-B14F-4D97-AF65-F5344CB8AC3E}">
        <p14:creationId xmlns:p14="http://schemas.microsoft.com/office/powerpoint/2010/main" val="3860022867"/>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668062" y="1763341"/>
            <a:ext cx="57926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Gotham-Medium" pitchFamily="2" charset="0"/>
                <a:ea typeface="ヒラギノ角ゴ Pro W3" pitchFamily="1" charset="-128"/>
              </a:defRPr>
            </a:lvl1pPr>
            <a:lvl2pPr>
              <a:defRPr sz="1600" b="1">
                <a:solidFill>
                  <a:schemeClr val="tx1"/>
                </a:solidFill>
                <a:latin typeface="Gotham-Medium" pitchFamily="2" charset="0"/>
                <a:ea typeface="ヒラギノ角ゴ Pro W3" pitchFamily="1" charset="-128"/>
              </a:defRPr>
            </a:lvl2pPr>
            <a:lvl3pPr marL="1143000" indent="-228600">
              <a:defRPr sz="1600" b="1">
                <a:solidFill>
                  <a:schemeClr val="tx1"/>
                </a:solidFill>
                <a:latin typeface="Gotham-Medium" pitchFamily="2" charset="0"/>
                <a:ea typeface="ヒラギノ角ゴ Pro W3" pitchFamily="1" charset="-128"/>
              </a:defRPr>
            </a:lvl3pPr>
            <a:lvl4pPr marL="1600200" indent="-228600">
              <a:defRPr sz="1600" b="1">
                <a:solidFill>
                  <a:schemeClr val="tx1"/>
                </a:solidFill>
                <a:latin typeface="Gotham-Medium" pitchFamily="2" charset="0"/>
                <a:ea typeface="ヒラギノ角ゴ Pro W3" pitchFamily="1" charset="-128"/>
              </a:defRPr>
            </a:lvl4pPr>
            <a:lvl5pPr marL="2057400" indent="-228600">
              <a:defRPr sz="1600" b="1">
                <a:solidFill>
                  <a:schemeClr val="tx1"/>
                </a:solidFill>
                <a:latin typeface="Gotham-Medium" pitchFamily="2" charset="0"/>
                <a:ea typeface="ヒラギノ角ゴ Pro W3" pitchFamily="1" charset="-128"/>
              </a:defRPr>
            </a:lvl5pPr>
            <a:lvl6pPr marL="25146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6pPr>
            <a:lvl7pPr marL="29718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7pPr>
            <a:lvl8pPr marL="34290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8pPr>
            <a:lvl9pPr marL="38862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9pPr>
          </a:lstStyle>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Dual Enrollment (DE) </a:t>
            </a:r>
            <a:r>
              <a:rPr lang="en-US" sz="2000" b="0">
                <a:latin typeface="Arial" panose="020B0604020202020204" pitchFamily="34" charset="0"/>
                <a:cs typeface="Arial" panose="020B0604020202020204" pitchFamily="34" charset="0"/>
              </a:rPr>
              <a:t>students enroll on a part time basis and can take a maximum of 6 credits per semester.</a:t>
            </a:r>
          </a:p>
          <a:p>
            <a:pPr marL="342900" indent="-342900">
              <a:buFont typeface="Wingdings" panose="05000000000000000000" pitchFamily="2" charset="2"/>
              <a:buChar char="§"/>
            </a:pPr>
            <a:endParaRPr lang="en-US" sz="2000" b="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Early Admission (EA) </a:t>
            </a:r>
            <a:r>
              <a:rPr lang="en-US" sz="2000" b="0">
                <a:latin typeface="Arial" panose="020B0604020202020204" pitchFamily="34" charset="0"/>
                <a:cs typeface="Arial" panose="020B0604020202020204" pitchFamily="34" charset="0"/>
              </a:rPr>
              <a:t>students enroll on a full time basis and must take at least 12 credits per semester but not exceed 15 credits per semester.</a:t>
            </a:r>
          </a:p>
          <a:p>
            <a:pPr marL="342900" indent="-342900">
              <a:buFont typeface="Wingdings" panose="05000000000000000000" pitchFamily="2" charset="2"/>
              <a:buChar char="§"/>
            </a:pPr>
            <a:endParaRPr lang="en-US" sz="2000" b="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b="0">
                <a:latin typeface="Arial" panose="020B0604020202020204" pitchFamily="34" charset="0"/>
                <a:cs typeface="Arial" panose="020B0604020202020204" pitchFamily="34" charset="0"/>
              </a:rPr>
              <a:t>Both programs present the student with the opportunity to </a:t>
            </a:r>
            <a:r>
              <a:rPr lang="en-US" sz="2000">
                <a:latin typeface="Arial" panose="020B0604020202020204" pitchFamily="34" charset="0"/>
                <a:cs typeface="Arial" panose="020B0604020202020204" pitchFamily="34" charset="0"/>
              </a:rPr>
              <a:t>earn 1.5 years of college </a:t>
            </a:r>
            <a:r>
              <a:rPr lang="en-US" sz="2000" b="0">
                <a:latin typeface="Arial" panose="020B0604020202020204" pitchFamily="34" charset="0"/>
                <a:cs typeface="Arial" panose="020B0604020202020204" pitchFamily="34" charset="0"/>
              </a:rPr>
              <a:t>education at one of Florida’s premier 4-year institutions.</a:t>
            </a:r>
          </a:p>
          <a:p>
            <a:endParaRPr lang="en-US"/>
          </a:p>
        </p:txBody>
      </p:sp>
      <p:pic>
        <p:nvPicPr>
          <p:cNvPr id="3" name="Picture 2" descr="C:\Users\cdahlstr\Desktop\Marketing\ppt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0"/>
            <a:ext cx="2286000" cy="6858000"/>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3A7E46-EADF-A147-8E7F-E3794F69FEC4}"/>
              </a:ext>
            </a:extLst>
          </p:cNvPr>
          <p:cNvSpPr txBox="1"/>
          <p:nvPr/>
        </p:nvSpPr>
        <p:spPr>
          <a:xfrm>
            <a:off x="2668062" y="429066"/>
            <a:ext cx="6636712" cy="1477328"/>
          </a:xfrm>
          <a:prstGeom prst="rect">
            <a:avLst/>
          </a:prstGeom>
          <a:noFill/>
        </p:spPr>
        <p:txBody>
          <a:bodyPr wrap="square" rtlCol="0">
            <a:spAutoFit/>
          </a:bodyPr>
          <a:lstStyle/>
          <a:p>
            <a:r>
              <a:rPr lang="en-US" sz="3600" b="1">
                <a:latin typeface="Arial" panose="020B0604020202020204" pitchFamily="34" charset="0"/>
                <a:cs typeface="Arial" panose="020B0604020202020204" pitchFamily="34" charset="0"/>
              </a:rPr>
              <a:t>DE vs EA: What’s the Difference?</a:t>
            </a:r>
          </a:p>
          <a:p>
            <a:endParaRPr lang="en-US"/>
          </a:p>
        </p:txBody>
      </p:sp>
      <p:cxnSp>
        <p:nvCxnSpPr>
          <p:cNvPr id="6" name="Straight Connector 5">
            <a:extLst>
              <a:ext uri="{FF2B5EF4-FFF2-40B4-BE49-F238E27FC236}">
                <a16:creationId xmlns:a16="http://schemas.microsoft.com/office/drawing/2014/main" id="{5AE0AF5E-3816-AA40-B39A-39364EAB2E46}"/>
              </a:ext>
            </a:extLst>
          </p:cNvPr>
          <p:cNvCxnSpPr>
            <a:cxnSpLocks/>
          </p:cNvCxnSpPr>
          <p:nvPr/>
        </p:nvCxnSpPr>
        <p:spPr>
          <a:xfrm>
            <a:off x="2770693" y="1527351"/>
            <a:ext cx="5690019" cy="0"/>
          </a:xfrm>
          <a:prstGeom prst="line">
            <a:avLst/>
          </a:prstGeom>
          <a:ln w="57150">
            <a:solidFill>
              <a:srgbClr val="FFCA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27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25449" y="1202513"/>
            <a:ext cx="705874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Gotham-Medium" pitchFamily="2" charset="0"/>
                <a:ea typeface="ヒラギノ角ゴ Pro W3" pitchFamily="1" charset="-128"/>
              </a:defRPr>
            </a:lvl1pPr>
            <a:lvl2pPr>
              <a:defRPr sz="1600" b="1">
                <a:solidFill>
                  <a:schemeClr val="tx1"/>
                </a:solidFill>
                <a:latin typeface="Gotham-Medium" pitchFamily="2" charset="0"/>
                <a:ea typeface="ヒラギノ角ゴ Pro W3" pitchFamily="1" charset="-128"/>
              </a:defRPr>
            </a:lvl2pPr>
            <a:lvl3pPr marL="1143000" indent="-228600">
              <a:defRPr sz="1600" b="1">
                <a:solidFill>
                  <a:schemeClr val="tx1"/>
                </a:solidFill>
                <a:latin typeface="Gotham-Medium" pitchFamily="2" charset="0"/>
                <a:ea typeface="ヒラギノ角ゴ Pro W3" pitchFamily="1" charset="-128"/>
              </a:defRPr>
            </a:lvl3pPr>
            <a:lvl4pPr marL="1600200" indent="-228600">
              <a:defRPr sz="1600" b="1">
                <a:solidFill>
                  <a:schemeClr val="tx1"/>
                </a:solidFill>
                <a:latin typeface="Gotham-Medium" pitchFamily="2" charset="0"/>
                <a:ea typeface="ヒラギノ角ゴ Pro W3" pitchFamily="1" charset="-128"/>
              </a:defRPr>
            </a:lvl4pPr>
            <a:lvl5pPr marL="2057400" indent="-228600">
              <a:defRPr sz="1600" b="1">
                <a:solidFill>
                  <a:schemeClr val="tx1"/>
                </a:solidFill>
                <a:latin typeface="Gotham-Medium" pitchFamily="2" charset="0"/>
                <a:ea typeface="ヒラギノ角ゴ Pro W3" pitchFamily="1" charset="-128"/>
              </a:defRPr>
            </a:lvl5pPr>
            <a:lvl6pPr marL="25146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6pPr>
            <a:lvl7pPr marL="29718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7pPr>
            <a:lvl8pPr marL="34290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8pPr>
            <a:lvl9pPr marL="38862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9pPr>
          </a:lstStyle>
          <a:p>
            <a:pPr marL="342900" indent="-342900">
              <a:buClr>
                <a:srgbClr val="FFCA29"/>
              </a:buClr>
              <a:buFont typeface="Wingdings" pitchFamily="2" charset="2"/>
              <a:buChar char="ü"/>
            </a:pPr>
            <a:r>
              <a:rPr lang="en-US" sz="1800" b="0">
                <a:latin typeface="Arial" panose="020B0604020202020204" pitchFamily="34" charset="0"/>
                <a:cs typeface="Arial" panose="020B0604020202020204" pitchFamily="34" charset="0"/>
              </a:rPr>
              <a:t>The school/county must have an articulation agreement on</a:t>
            </a:r>
          </a:p>
          <a:p>
            <a:pPr>
              <a:buClr>
                <a:srgbClr val="FFCA29"/>
              </a:buClr>
            </a:pPr>
            <a:r>
              <a:rPr lang="en-US" sz="1800" b="0">
                <a:latin typeface="Arial" panose="020B0604020202020204" pitchFamily="34" charset="0"/>
                <a:cs typeface="Arial" panose="020B0604020202020204" pitchFamily="34" charset="0"/>
              </a:rPr>
              <a:t>      file with UCF. </a:t>
            </a:r>
          </a:p>
          <a:p>
            <a:pPr>
              <a:buClr>
                <a:srgbClr val="FFCA29"/>
              </a:buClr>
            </a:pPr>
            <a:endParaRPr lang="en-US" sz="1800">
              <a:latin typeface="Arial" panose="020B0604020202020204" pitchFamily="34" charset="0"/>
              <a:cs typeface="Arial" panose="020B0604020202020204" pitchFamily="34" charset="0"/>
            </a:endParaRPr>
          </a:p>
          <a:p>
            <a:pPr marL="342900" indent="-342900">
              <a:buClr>
                <a:srgbClr val="FFCA29"/>
              </a:buClr>
              <a:buFont typeface="Wingdings" pitchFamily="2" charset="2"/>
              <a:buChar char="ü"/>
            </a:pPr>
            <a:r>
              <a:rPr lang="en-US" sz="1800">
                <a:latin typeface="Arial" panose="020B0604020202020204" pitchFamily="34" charset="0"/>
                <a:ea typeface="Verdana" panose="020B0604030504040204" pitchFamily="34" charset="0"/>
                <a:cs typeface="Arial" panose="020B0604020202020204" pitchFamily="34" charset="0"/>
              </a:rPr>
              <a:t>Complete an application form</a:t>
            </a:r>
            <a:br>
              <a:rPr lang="en-US" sz="1800">
                <a:latin typeface="Arial" panose="020B0604020202020204" pitchFamily="34" charset="0"/>
                <a:ea typeface="Verdana" panose="020B0604030504040204" pitchFamily="34" charset="0"/>
                <a:cs typeface="Arial" panose="020B0604020202020204" pitchFamily="34" charset="0"/>
              </a:rPr>
            </a:br>
            <a:r>
              <a:rPr lang="en-US" sz="1800">
                <a:latin typeface="Arial" panose="020B0604020202020204" pitchFamily="34" charset="0"/>
                <a:ea typeface="Verdana" panose="020B0604030504040204" pitchFamily="34" charset="0"/>
                <a:cs typeface="Arial" panose="020B0604020202020204" pitchFamily="34" charset="0"/>
              </a:rPr>
              <a:t>(</a:t>
            </a:r>
            <a:r>
              <a:rPr lang="en-US" sz="1800" b="0">
                <a:latin typeface="Arial" panose="020B0604020202020204" pitchFamily="34" charset="0"/>
                <a:ea typeface="Verdana" panose="020B0604030504040204" pitchFamily="34" charset="0"/>
                <a:cs typeface="Arial" panose="020B0604020202020204" pitchFamily="34" charset="0"/>
              </a:rPr>
              <a:t>UCF online application </a:t>
            </a:r>
            <a:r>
              <a:rPr lang="en-US" sz="1800" b="0" i="1">
                <a:latin typeface="Arial" panose="020B0604020202020204" pitchFamily="34" charset="0"/>
                <a:ea typeface="Verdana" panose="020B0604030504040204" pitchFamily="34" charset="0"/>
                <a:cs typeface="Arial" panose="020B0604020202020204" pitchFamily="34" charset="0"/>
              </a:rPr>
              <a:t>only</a:t>
            </a:r>
            <a:r>
              <a:rPr lang="en-US" sz="1800" b="0">
                <a:latin typeface="Arial" panose="020B0604020202020204" pitchFamily="34" charset="0"/>
                <a:ea typeface="Verdana" panose="020B0604030504040204" pitchFamily="34" charset="0"/>
                <a:cs typeface="Arial" panose="020B0604020202020204" pitchFamily="34" charset="0"/>
              </a:rPr>
              <a:t>)</a:t>
            </a:r>
          </a:p>
          <a:p>
            <a:pPr marL="800100" lvl="1" indent="-342900">
              <a:buClr>
                <a:srgbClr val="FFCA29"/>
              </a:buClr>
              <a:buFont typeface="Wingdings" pitchFamily="2" charset="2"/>
              <a:buChar char="ü"/>
            </a:pPr>
            <a:r>
              <a:rPr lang="en-US" sz="1800" b="0">
                <a:latin typeface="Arial" panose="020B0604020202020204" pitchFamily="34" charset="0"/>
                <a:ea typeface="Verdana" panose="020B0604030504040204" pitchFamily="34" charset="0"/>
                <a:cs typeface="Arial" panose="020B0604020202020204" pitchFamily="34" charset="0"/>
              </a:rPr>
              <a:t>November 1 for Spring</a:t>
            </a:r>
          </a:p>
          <a:p>
            <a:pPr marL="800100" lvl="1" indent="-342900">
              <a:buClr>
                <a:srgbClr val="FFCA29"/>
              </a:buClr>
              <a:buFont typeface="Wingdings" pitchFamily="2" charset="2"/>
              <a:buChar char="ü"/>
            </a:pPr>
            <a:r>
              <a:rPr lang="en-US" sz="1800" b="0">
                <a:latin typeface="Arial" panose="020B0604020202020204" pitchFamily="34" charset="0"/>
                <a:ea typeface="Verdana" panose="020B0604030504040204" pitchFamily="34" charset="0"/>
                <a:cs typeface="Arial" panose="020B0604020202020204" pitchFamily="34" charset="0"/>
              </a:rPr>
              <a:t>March 1 for Summer</a:t>
            </a:r>
          </a:p>
          <a:p>
            <a:pPr marL="800100" lvl="1" indent="-342900">
              <a:buClr>
                <a:srgbClr val="FFCA29"/>
              </a:buClr>
              <a:buFont typeface="Wingdings" pitchFamily="2" charset="2"/>
              <a:buChar char="ü"/>
            </a:pPr>
            <a:r>
              <a:rPr lang="en-US" sz="1800" b="0">
                <a:latin typeface="Arial" panose="020B0604020202020204" pitchFamily="34" charset="0"/>
                <a:ea typeface="Verdana" panose="020B0604030504040204" pitchFamily="34" charset="0"/>
                <a:cs typeface="Arial" panose="020B0604020202020204" pitchFamily="34" charset="0"/>
              </a:rPr>
              <a:t>May 1 for Fall</a:t>
            </a:r>
          </a:p>
          <a:p>
            <a:r>
              <a:rPr lang="en-US" sz="1800" b="0">
                <a:latin typeface="Arial" panose="020B0604020202020204" pitchFamily="34" charset="0"/>
                <a:ea typeface="Verdana" panose="020B0604030504040204" pitchFamily="34" charset="0"/>
                <a:cs typeface="Arial" panose="020B0604020202020204" pitchFamily="34" charset="0"/>
              </a:rPr>
              <a:t>	</a:t>
            </a:r>
          </a:p>
          <a:p>
            <a:pPr marL="342900" indent="-342900">
              <a:buClr>
                <a:srgbClr val="FFCA29"/>
              </a:buClr>
              <a:buFont typeface="Wingdings" pitchFamily="2" charset="2"/>
              <a:buChar char="ü"/>
            </a:pPr>
            <a:r>
              <a:rPr lang="en-US" sz="1800">
                <a:latin typeface="Arial" panose="020B0604020202020204" pitchFamily="34" charset="0"/>
                <a:ea typeface="Verdana" panose="020B0604030504040204" pitchFamily="34" charset="0"/>
                <a:cs typeface="Arial" panose="020B0604020202020204" pitchFamily="34" charset="0"/>
              </a:rPr>
              <a:t>Submit Official high school transcript </a:t>
            </a:r>
            <a:br>
              <a:rPr lang="en-US" sz="1800" b="0">
                <a:latin typeface="Arial" panose="020B0604020202020204" pitchFamily="34" charset="0"/>
                <a:ea typeface="Verdana" panose="020B0604030504040204" pitchFamily="34" charset="0"/>
                <a:cs typeface="Arial" panose="020B0604020202020204" pitchFamily="34" charset="0"/>
              </a:rPr>
            </a:br>
            <a:r>
              <a:rPr lang="en-US" sz="1800" b="0">
                <a:latin typeface="Arial" panose="020B0604020202020204" pitchFamily="34" charset="0"/>
                <a:ea typeface="Verdana" panose="020B0604030504040204" pitchFamily="34" charset="0"/>
                <a:cs typeface="Arial" panose="020B0604020202020204" pitchFamily="34" charset="0"/>
              </a:rPr>
              <a:t>(GPA is recalculated on academic core)</a:t>
            </a:r>
          </a:p>
          <a:p>
            <a:pPr marL="342900" indent="-342900">
              <a:buClr>
                <a:srgbClr val="FFCA29"/>
              </a:buClr>
              <a:buFont typeface="Wingdings" pitchFamily="2" charset="2"/>
              <a:buChar char="ü"/>
            </a:pPr>
            <a:endParaRPr lang="en-US" sz="1800" b="0">
              <a:latin typeface="Arial" panose="020B0604020202020204" pitchFamily="34" charset="0"/>
              <a:ea typeface="Verdana" panose="020B0604030504040204" pitchFamily="34" charset="0"/>
              <a:cs typeface="Arial" panose="020B0604020202020204" pitchFamily="34" charset="0"/>
            </a:endParaRPr>
          </a:p>
          <a:p>
            <a:pPr marL="342900" indent="-342900">
              <a:buClr>
                <a:srgbClr val="FFCA29"/>
              </a:buClr>
              <a:buFont typeface="Wingdings" pitchFamily="2" charset="2"/>
              <a:buChar char="ü"/>
            </a:pPr>
            <a:r>
              <a:rPr lang="en-US" sz="1800">
                <a:latin typeface="Arial" panose="020B0604020202020204" pitchFamily="34" charset="0"/>
                <a:ea typeface="Verdana" panose="020B0604030504040204" pitchFamily="34" charset="0"/>
                <a:cs typeface="Arial" panose="020B0604020202020204" pitchFamily="34" charset="0"/>
              </a:rPr>
              <a:t>SAT/ACT scores</a:t>
            </a:r>
          </a:p>
          <a:p>
            <a:pPr marL="342900" indent="-342900">
              <a:buClr>
                <a:srgbClr val="FFCA29"/>
              </a:buClr>
              <a:buFont typeface="Wingdings" pitchFamily="2" charset="2"/>
              <a:buChar char="ü"/>
            </a:pPr>
            <a:endParaRPr lang="en-US" sz="1800" b="0">
              <a:latin typeface="Arial" panose="020B0604020202020204" pitchFamily="34" charset="0"/>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3E618B-783C-8543-934A-EF152173A910}"/>
              </a:ext>
            </a:extLst>
          </p:cNvPr>
          <p:cNvSpPr txBox="1"/>
          <p:nvPr/>
        </p:nvSpPr>
        <p:spPr>
          <a:xfrm>
            <a:off x="2668062" y="217598"/>
            <a:ext cx="6104148" cy="1046440"/>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HOW TO APPLY</a:t>
            </a:r>
          </a:p>
          <a:p>
            <a:endParaRPr lang="en-US"/>
          </a:p>
        </p:txBody>
      </p:sp>
      <p:cxnSp>
        <p:nvCxnSpPr>
          <p:cNvPr id="6" name="Straight Connector 5">
            <a:extLst>
              <a:ext uri="{FF2B5EF4-FFF2-40B4-BE49-F238E27FC236}">
                <a16:creationId xmlns:a16="http://schemas.microsoft.com/office/drawing/2014/main" id="{41719857-74BD-D046-A3ED-8C91B53EB78F}"/>
              </a:ext>
            </a:extLst>
          </p:cNvPr>
          <p:cNvCxnSpPr>
            <a:cxnSpLocks/>
          </p:cNvCxnSpPr>
          <p:nvPr/>
        </p:nvCxnSpPr>
        <p:spPr>
          <a:xfrm>
            <a:off x="2770693" y="1005297"/>
            <a:ext cx="4222960" cy="0"/>
          </a:xfrm>
          <a:prstGeom prst="line">
            <a:avLst/>
          </a:prstGeom>
          <a:ln w="57150">
            <a:solidFill>
              <a:srgbClr val="FFCA29"/>
            </a:solidFill>
          </a:ln>
        </p:spPr>
        <p:style>
          <a:lnRef idx="1">
            <a:schemeClr val="accent1"/>
          </a:lnRef>
          <a:fillRef idx="0">
            <a:schemeClr val="accent1"/>
          </a:fillRef>
          <a:effectRef idx="0">
            <a:schemeClr val="accent1"/>
          </a:effectRef>
          <a:fontRef idx="minor">
            <a:schemeClr val="tx1"/>
          </a:fontRef>
        </p:style>
      </p:cxnSp>
      <p:pic>
        <p:nvPicPr>
          <p:cNvPr id="9" name="Picture 8" descr="C:\Users\cdahlstr\Desktop\Picture2.jpg">
            <a:extLst>
              <a:ext uri="{FF2B5EF4-FFF2-40B4-BE49-F238E27FC236}">
                <a16:creationId xmlns:a16="http://schemas.microsoft.com/office/drawing/2014/main" id="{556CF0E4-0B42-E845-B7E5-D6543D1DE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0" cy="68580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9554788-4976-4F06-8FBC-D4B2A62594BA}"/>
              </a:ext>
            </a:extLst>
          </p:cNvPr>
          <p:cNvGrpSpPr/>
          <p:nvPr/>
        </p:nvGrpSpPr>
        <p:grpSpPr>
          <a:xfrm>
            <a:off x="2212194" y="5189973"/>
            <a:ext cx="6780994" cy="1323439"/>
            <a:chOff x="2587698" y="4665456"/>
            <a:chExt cx="6780994" cy="1323439"/>
          </a:xfrm>
        </p:grpSpPr>
        <p:sp>
          <p:nvSpPr>
            <p:cNvPr id="8" name="Rectangle 3">
              <a:extLst>
                <a:ext uri="{FF2B5EF4-FFF2-40B4-BE49-F238E27FC236}">
                  <a16:creationId xmlns:a16="http://schemas.microsoft.com/office/drawing/2014/main" id="{3A6A1A91-51DD-49FF-8FB2-85B4CC522EB8}"/>
                </a:ext>
              </a:extLst>
            </p:cNvPr>
            <p:cNvSpPr>
              <a:spLocks noChangeArrowheads="1"/>
            </p:cNvSpPr>
            <p:nvPr/>
          </p:nvSpPr>
          <p:spPr bwMode="auto">
            <a:xfrm>
              <a:off x="2587698" y="4665456"/>
              <a:ext cx="67809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Gotham-Medium" pitchFamily="2" charset="0"/>
                  <a:ea typeface="ヒラギノ角ゴ Pro W3" pitchFamily="1" charset="-128"/>
                </a:defRPr>
              </a:lvl1pPr>
              <a:lvl2pPr>
                <a:defRPr sz="1600" b="1">
                  <a:solidFill>
                    <a:schemeClr val="tx1"/>
                  </a:solidFill>
                  <a:latin typeface="Gotham-Medium" pitchFamily="2" charset="0"/>
                  <a:ea typeface="ヒラギノ角ゴ Pro W3" pitchFamily="1" charset="-128"/>
                </a:defRPr>
              </a:lvl2pPr>
              <a:lvl3pPr>
                <a:defRPr sz="1600" b="1">
                  <a:solidFill>
                    <a:schemeClr val="tx1"/>
                  </a:solidFill>
                  <a:latin typeface="Gotham-Medium" pitchFamily="2" charset="0"/>
                  <a:ea typeface="ヒラギノ角ゴ Pro W3" pitchFamily="1" charset="-128"/>
                </a:defRPr>
              </a:lvl3pPr>
              <a:lvl4pPr>
                <a:defRPr sz="1600" b="1">
                  <a:solidFill>
                    <a:schemeClr val="tx1"/>
                  </a:solidFill>
                  <a:latin typeface="Gotham-Medium" pitchFamily="2" charset="0"/>
                  <a:ea typeface="ヒラギノ角ゴ Pro W3" pitchFamily="1" charset="-128"/>
                </a:defRPr>
              </a:lvl4pPr>
              <a:lvl5pPr marL="2057400" indent="-228600">
                <a:defRPr sz="1600" b="1">
                  <a:solidFill>
                    <a:schemeClr val="tx1"/>
                  </a:solidFill>
                  <a:latin typeface="Gotham-Medium" pitchFamily="2" charset="0"/>
                  <a:ea typeface="ヒラギノ角ゴ Pro W3" pitchFamily="1" charset="-128"/>
                </a:defRPr>
              </a:lvl5pPr>
              <a:lvl6pPr marL="25146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6pPr>
              <a:lvl7pPr marL="29718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7pPr>
              <a:lvl8pPr marL="34290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8pPr>
              <a:lvl9pPr marL="3886200" indent="-228600" eaLnBrk="0" fontAlgn="base" hangingPunct="0">
                <a:spcBef>
                  <a:spcPct val="0"/>
                </a:spcBef>
                <a:spcAft>
                  <a:spcPct val="0"/>
                </a:spcAft>
                <a:defRPr sz="1600" b="1">
                  <a:solidFill>
                    <a:schemeClr val="tx1"/>
                  </a:solidFill>
                  <a:latin typeface="Gotham-Medium" pitchFamily="2" charset="0"/>
                  <a:ea typeface="ヒラギノ角ゴ Pro W3" pitchFamily="1" charset="-128"/>
                </a:defRPr>
              </a:lvl9pPr>
            </a:lstStyle>
            <a:p>
              <a:pPr algn="ctr"/>
              <a:r>
                <a:rPr lang="en-US" sz="2000" b="0">
                  <a:latin typeface="Arial" panose="020B0604020202020204" pitchFamily="34" charset="0"/>
                  <a:cs typeface="Arial" panose="020B0604020202020204" pitchFamily="34" charset="0"/>
                </a:rPr>
                <a:t>Students must meet minimum academic qualifications </a:t>
              </a:r>
            </a:p>
            <a:p>
              <a:pPr algn="ctr"/>
              <a:r>
                <a:rPr lang="en-US" sz="2000" b="0">
                  <a:latin typeface="Arial" panose="020B0604020202020204" pitchFamily="34" charset="0"/>
                  <a:cs typeface="Arial" panose="020B0604020202020204" pitchFamily="34" charset="0"/>
                </a:rPr>
                <a:t>to be eligible:</a:t>
              </a:r>
            </a:p>
            <a:p>
              <a:pPr algn="ctr"/>
              <a:endParaRPr lang="en-US" sz="2000" b="0">
                <a:latin typeface="Arial" panose="020B0604020202020204" pitchFamily="34" charset="0"/>
                <a:ea typeface="Verdana" panose="020B0604030504040204" pitchFamily="34" charset="0"/>
                <a:cs typeface="Arial" panose="020B0604020202020204" pitchFamily="34" charset="0"/>
              </a:endParaRPr>
            </a:p>
            <a:p>
              <a:pPr algn="ctr"/>
              <a:r>
                <a:rPr lang="en-US" sz="2000">
                  <a:latin typeface="Arial" panose="020B0604020202020204" pitchFamily="34" charset="0"/>
                  <a:ea typeface="Verdana" panose="020B0604030504040204" pitchFamily="34" charset="0"/>
                  <a:cs typeface="Arial" panose="020B0604020202020204" pitchFamily="34" charset="0"/>
                </a:rPr>
                <a:t>3.8</a:t>
              </a:r>
              <a:r>
                <a:rPr lang="en-US" sz="2000" b="0">
                  <a:latin typeface="Arial" panose="020B0604020202020204" pitchFamily="34" charset="0"/>
                  <a:ea typeface="Verdana" panose="020B0604030504040204" pitchFamily="34" charset="0"/>
                  <a:cs typeface="Arial" panose="020B0604020202020204" pitchFamily="34" charset="0"/>
                </a:rPr>
                <a:t> </a:t>
              </a:r>
              <a:r>
                <a:rPr lang="en-US" sz="2000">
                  <a:latin typeface="Arial" panose="020B0604020202020204" pitchFamily="34" charset="0"/>
                  <a:ea typeface="Verdana" panose="020B0604030504040204" pitchFamily="34" charset="0"/>
                  <a:cs typeface="Arial" panose="020B0604020202020204" pitchFamily="34" charset="0"/>
                </a:rPr>
                <a:t>Recalculated</a:t>
              </a:r>
              <a:r>
                <a:rPr lang="en-US" sz="2000" b="0">
                  <a:latin typeface="Arial" panose="020B0604020202020204" pitchFamily="34" charset="0"/>
                  <a:ea typeface="Verdana" panose="020B0604030504040204" pitchFamily="34" charset="0"/>
                  <a:cs typeface="Arial" panose="020B0604020202020204" pitchFamily="34" charset="0"/>
                </a:rPr>
                <a:t> </a:t>
              </a:r>
              <a:r>
                <a:rPr lang="en-US" sz="2000">
                  <a:latin typeface="Arial" panose="020B0604020202020204" pitchFamily="34" charset="0"/>
                  <a:ea typeface="Verdana" panose="020B0604030504040204" pitchFamily="34" charset="0"/>
                  <a:cs typeface="Arial" panose="020B0604020202020204" pitchFamily="34" charset="0"/>
                </a:rPr>
                <a:t>GPA    1330 </a:t>
              </a:r>
              <a:r>
                <a:rPr lang="en-US" sz="2000" err="1">
                  <a:latin typeface="Arial" panose="020B0604020202020204" pitchFamily="34" charset="0"/>
                  <a:ea typeface="Verdana" panose="020B0604030504040204" pitchFamily="34" charset="0"/>
                  <a:cs typeface="Arial" panose="020B0604020202020204" pitchFamily="34" charset="0"/>
                </a:rPr>
                <a:t>rSAT</a:t>
              </a:r>
              <a:r>
                <a:rPr lang="en-US" sz="2000">
                  <a:latin typeface="Arial" panose="020B0604020202020204" pitchFamily="34" charset="0"/>
                  <a:ea typeface="Verdana" panose="020B0604030504040204" pitchFamily="34" charset="0"/>
                  <a:cs typeface="Arial" panose="020B0604020202020204" pitchFamily="34" charset="0"/>
                </a:rPr>
                <a:t>      28 ACT</a:t>
              </a:r>
            </a:p>
          </p:txBody>
        </p:sp>
        <p:cxnSp>
          <p:nvCxnSpPr>
            <p:cNvPr id="10" name="Straight Connector 9">
              <a:extLst>
                <a:ext uri="{FF2B5EF4-FFF2-40B4-BE49-F238E27FC236}">
                  <a16:creationId xmlns:a16="http://schemas.microsoft.com/office/drawing/2014/main" id="{6DEB47B9-03FD-406F-ADB6-A06A600DDEE8}"/>
                </a:ext>
              </a:extLst>
            </p:cNvPr>
            <p:cNvCxnSpPr>
              <a:cxnSpLocks/>
            </p:cNvCxnSpPr>
            <p:nvPr/>
          </p:nvCxnSpPr>
          <p:spPr>
            <a:xfrm flipV="1">
              <a:off x="6037734" y="5646499"/>
              <a:ext cx="0" cy="272980"/>
            </a:xfrm>
            <a:prstGeom prst="line">
              <a:avLst/>
            </a:prstGeom>
            <a:ln w="57150">
              <a:solidFill>
                <a:srgbClr val="FFCA2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C3F693-2160-4542-8297-E1DDE160F452}"/>
                </a:ext>
              </a:extLst>
            </p:cNvPr>
            <p:cNvCxnSpPr>
              <a:cxnSpLocks/>
            </p:cNvCxnSpPr>
            <p:nvPr/>
          </p:nvCxnSpPr>
          <p:spPr>
            <a:xfrm flipV="1">
              <a:off x="7596528" y="5638938"/>
              <a:ext cx="0" cy="272980"/>
            </a:xfrm>
            <a:prstGeom prst="line">
              <a:avLst/>
            </a:prstGeom>
            <a:ln w="57150">
              <a:solidFill>
                <a:srgbClr val="FFCA2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3640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668063" y="1663464"/>
            <a:ext cx="647593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a:latin typeface="Arial" panose="020B0604020202020204" pitchFamily="34" charset="0"/>
                <a:cs typeface="Arial" panose="020B0604020202020204" pitchFamily="34" charset="0"/>
              </a:rPr>
              <a:t>If admissible, student’s parent and high school counselor will be sent an authorization form via email. </a:t>
            </a:r>
          </a:p>
          <a:p>
            <a:endParaRPr lang="en-US" sz="12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The Authorization Form must be signed by student, parent and guidance counselor listing courses the student is approved to take.</a:t>
            </a:r>
          </a:p>
          <a:p>
            <a:pPr marL="342900" indent="-342900">
              <a:buFont typeface="Wingdings" panose="05000000000000000000" pitchFamily="2" charset="2"/>
              <a:buChar char="§"/>
            </a:pPr>
            <a:endParaRPr lang="en-US" sz="12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Submission requirements</a:t>
            </a:r>
          </a:p>
          <a:p>
            <a:pPr marL="800100" lvl="1" indent="-342900">
              <a:buFont typeface="Wingdings" panose="05000000000000000000" pitchFamily="2" charset="2"/>
              <a:buChar char="§"/>
            </a:pPr>
            <a:r>
              <a:rPr lang="en-US">
                <a:latin typeface="Arial" panose="020B0604020202020204" pitchFamily="34" charset="0"/>
                <a:cs typeface="Arial" panose="020B0604020202020204" pitchFamily="34" charset="0"/>
              </a:rPr>
              <a:t>New students: submit through link emailed out</a:t>
            </a:r>
          </a:p>
          <a:p>
            <a:pPr lvl="1"/>
            <a:endParaRPr lang="en-US" sz="120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a:latin typeface="Arial" panose="020B0604020202020204" pitchFamily="34" charset="0"/>
                <a:cs typeface="Arial" panose="020B0604020202020204" pitchFamily="34" charset="0"/>
              </a:rPr>
              <a:t>Returning students: </a:t>
            </a:r>
            <a:r>
              <a:rPr lang="en-US" b="1" u="sng">
                <a:solidFill>
                  <a:srgbClr val="C00000"/>
                </a:solidFill>
                <a:latin typeface="Arial" panose="020B0604020202020204" pitchFamily="34" charset="0"/>
                <a:cs typeface="Arial" panose="020B0604020202020204" pitchFamily="34" charset="0"/>
              </a:rPr>
              <a:t>High School Professional Submits</a:t>
            </a:r>
            <a:r>
              <a:rPr lang="en-US">
                <a:latin typeface="Arial" panose="020B0604020202020204" pitchFamily="34" charset="0"/>
                <a:cs typeface="Arial" panose="020B0604020202020204" pitchFamily="34" charset="0"/>
              </a:rPr>
              <a:t> to College Academic Advisor (based on major)</a:t>
            </a:r>
          </a:p>
          <a:p>
            <a:pPr marL="800100" lvl="1" indent="-342900">
              <a:buFont typeface="Wingdings" panose="05000000000000000000" pitchFamily="2" charset="2"/>
              <a:buChar char="§"/>
            </a:pPr>
            <a:endParaRPr lang="en-US" sz="120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The Authorization Form is required for tuition and instructional materials</a:t>
            </a:r>
          </a:p>
          <a:p>
            <a:pPr marL="457200" lvl="2">
              <a:defRPr/>
            </a:pPr>
            <a:endParaRPr lang="en-US" sz="2200" b="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8D2836FF-C102-5B4F-816D-C19F2FF03AF0}"/>
              </a:ext>
            </a:extLst>
          </p:cNvPr>
          <p:cNvSpPr txBox="1"/>
          <p:nvPr/>
        </p:nvSpPr>
        <p:spPr>
          <a:xfrm>
            <a:off x="2668063" y="218013"/>
            <a:ext cx="6104148" cy="1723549"/>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AUTHORIZATION FORM</a:t>
            </a:r>
          </a:p>
          <a:p>
            <a:endParaRPr lang="en-US"/>
          </a:p>
        </p:txBody>
      </p:sp>
      <p:cxnSp>
        <p:nvCxnSpPr>
          <p:cNvPr id="6" name="Straight Connector 5">
            <a:extLst>
              <a:ext uri="{FF2B5EF4-FFF2-40B4-BE49-F238E27FC236}">
                <a16:creationId xmlns:a16="http://schemas.microsoft.com/office/drawing/2014/main" id="{5B072EC0-1B85-BC48-9045-2F38230B9F43}"/>
              </a:ext>
            </a:extLst>
          </p:cNvPr>
          <p:cNvCxnSpPr>
            <a:cxnSpLocks/>
          </p:cNvCxnSpPr>
          <p:nvPr/>
        </p:nvCxnSpPr>
        <p:spPr>
          <a:xfrm>
            <a:off x="2770693" y="1540742"/>
            <a:ext cx="4554555" cy="0"/>
          </a:xfrm>
          <a:prstGeom prst="line">
            <a:avLst/>
          </a:prstGeom>
          <a:ln w="57150">
            <a:solidFill>
              <a:srgbClr val="FFCA29"/>
            </a:solidFill>
          </a:ln>
        </p:spPr>
        <p:style>
          <a:lnRef idx="1">
            <a:schemeClr val="accent1"/>
          </a:lnRef>
          <a:fillRef idx="0">
            <a:schemeClr val="accent1"/>
          </a:fillRef>
          <a:effectRef idx="0">
            <a:schemeClr val="accent1"/>
          </a:effectRef>
          <a:fontRef idx="minor">
            <a:schemeClr val="tx1"/>
          </a:fontRef>
        </p:style>
      </p:cxnSp>
      <p:pic>
        <p:nvPicPr>
          <p:cNvPr id="8" name="Picture 4" descr="C:\Users\cdahlstr\Desktop\Hobsons Pictures\ppt19.jpg">
            <a:extLst>
              <a:ext uri="{FF2B5EF4-FFF2-40B4-BE49-F238E27FC236}">
                <a16:creationId xmlns:a16="http://schemas.microsoft.com/office/drawing/2014/main" id="{43B77808-5789-FE48-8B34-BCEFDC293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7"/>
            <a:ext cx="1903937" cy="6853333"/>
          </a:xfrm>
          <a:prstGeom prst="rect">
            <a:avLst/>
          </a:prstGeom>
          <a:noFill/>
          <a:ln w="190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2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dahlstr\Desktop\Marketing\ppt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6001" cy="6858001"/>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2991C80-A585-BB45-91E3-E9D2D7503E05}"/>
              </a:ext>
            </a:extLst>
          </p:cNvPr>
          <p:cNvSpPr/>
          <p:nvPr/>
        </p:nvSpPr>
        <p:spPr>
          <a:xfrm>
            <a:off x="2668062" y="1170447"/>
            <a:ext cx="5842891" cy="5324535"/>
          </a:xfrm>
          <a:prstGeom prst="rect">
            <a:avLst/>
          </a:prstGeom>
        </p:spPr>
        <p:txBody>
          <a:bodyPr wrap="square">
            <a:spAutoFit/>
          </a:bodyPr>
          <a:lstStyle/>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Submit documents for declaration of Florida residency (Early Admission only).</a:t>
            </a:r>
          </a:p>
          <a:p>
            <a:pPr marL="342900" indent="-342900">
              <a:buFont typeface="Wingdings" panose="05000000000000000000" pitchFamily="2" charset="2"/>
              <a:buChar char="§"/>
            </a:pPr>
            <a:endParaRPr lang="en-US" sz="16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EA students have the option to apply for on campus housing.</a:t>
            </a:r>
          </a:p>
          <a:p>
            <a:pPr marL="342900" indent="-342900">
              <a:buFont typeface="Wingdings" panose="05000000000000000000" pitchFamily="2" charset="2"/>
              <a:buChar char="§"/>
            </a:pPr>
            <a:r>
              <a:rPr lang="en-US" sz="2000" b="1">
                <a:latin typeface="Arial" panose="020B0604020202020204" pitchFamily="34" charset="0"/>
                <a:cs typeface="Arial" panose="020B0604020202020204" pitchFamily="34" charset="0"/>
              </a:rPr>
              <a:t>EA students are </a:t>
            </a:r>
            <a:r>
              <a:rPr lang="en-US" sz="2000" b="1">
                <a:solidFill>
                  <a:srgbClr val="FF0000"/>
                </a:solidFill>
                <a:latin typeface="Arial" panose="020B0604020202020204" pitchFamily="34" charset="0"/>
                <a:cs typeface="Arial" panose="020B0604020202020204" pitchFamily="34" charset="0"/>
              </a:rPr>
              <a:t>NOT</a:t>
            </a:r>
            <a:r>
              <a:rPr lang="en-US" sz="2000" b="1">
                <a:latin typeface="Arial" panose="020B0604020202020204" pitchFamily="34" charset="0"/>
                <a:cs typeface="Arial" panose="020B0604020202020204" pitchFamily="34" charset="0"/>
              </a:rPr>
              <a:t> eligible for merit-based scholarships</a:t>
            </a:r>
          </a:p>
          <a:p>
            <a:pPr marL="342900" indent="-342900">
              <a:buFont typeface="Wingdings" panose="05000000000000000000" pitchFamily="2" charset="2"/>
              <a:buChar char="§"/>
            </a:pPr>
            <a:endParaRPr lang="en-US" sz="16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DE/EA students </a:t>
            </a:r>
            <a:r>
              <a:rPr lang="en-US" sz="2000" u="sng">
                <a:solidFill>
                  <a:srgbClr val="C00000"/>
                </a:solidFill>
                <a:latin typeface="Arial" panose="020B0604020202020204" pitchFamily="34" charset="0"/>
                <a:cs typeface="Arial" panose="020B0604020202020204" pitchFamily="34" charset="0"/>
              </a:rPr>
              <a:t>do not</a:t>
            </a:r>
            <a:r>
              <a:rPr lang="en-US" sz="2000">
                <a:solidFill>
                  <a:srgbClr val="C00000"/>
                </a:solidFill>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pay the $200 enrollment deposit. </a:t>
            </a:r>
          </a:p>
          <a:p>
            <a:pPr marL="342900" indent="-342900">
              <a:buFont typeface="Wingdings" panose="05000000000000000000" pitchFamily="2" charset="2"/>
              <a:buChar char="§"/>
            </a:pPr>
            <a:endParaRPr lang="en-US" sz="16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Submit the immunization form prior to registration.</a:t>
            </a:r>
          </a:p>
          <a:p>
            <a:pPr marL="342900" indent="-342900">
              <a:buFont typeface="Wingdings" panose="05000000000000000000" pitchFamily="2" charset="2"/>
              <a:buChar char="§"/>
            </a:pPr>
            <a:endParaRPr lang="en-US" sz="16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Orientation </a:t>
            </a:r>
            <a:r>
              <a:rPr lang="en-US" sz="2000" u="sng">
                <a:solidFill>
                  <a:srgbClr val="C00000"/>
                </a:solidFill>
                <a:latin typeface="Arial" panose="020B0604020202020204" pitchFamily="34" charset="0"/>
                <a:cs typeface="Arial" panose="020B0604020202020204" pitchFamily="34" charset="0"/>
              </a:rPr>
              <a:t>is required </a:t>
            </a:r>
            <a:r>
              <a:rPr lang="en-US" sz="2000">
                <a:latin typeface="Arial" panose="020B0604020202020204" pitchFamily="34" charset="0"/>
                <a:cs typeface="Arial" panose="020B0604020202020204" pitchFamily="34" charset="0"/>
              </a:rPr>
              <a:t>for EA students.</a:t>
            </a:r>
          </a:p>
          <a:p>
            <a:pPr marL="342900" indent="-342900">
              <a:buFont typeface="Wingdings" panose="05000000000000000000" pitchFamily="2" charset="2"/>
              <a:buChar char="§"/>
            </a:pPr>
            <a:endParaRPr lang="en-US" sz="16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a:latin typeface="Arial" panose="020B0604020202020204" pitchFamily="34" charset="0"/>
                <a:cs typeface="Arial" panose="020B0604020202020204" pitchFamily="34" charset="0"/>
              </a:rPr>
              <a:t>DE students are NOT automatically admitted to UCF after high school graduation.</a:t>
            </a:r>
            <a:endParaRPr lang="en-US" sz="2000" b="1" u="sng">
              <a:latin typeface="Arial" panose="020B060402020202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E14E689A-53E0-9444-9D9D-BE144C54DE26}"/>
              </a:ext>
            </a:extLst>
          </p:cNvPr>
          <p:cNvSpPr txBox="1"/>
          <p:nvPr/>
        </p:nvSpPr>
        <p:spPr>
          <a:xfrm>
            <a:off x="2668062" y="256833"/>
            <a:ext cx="6104148" cy="923330"/>
          </a:xfrm>
          <a:prstGeom prst="rect">
            <a:avLst/>
          </a:prstGeom>
          <a:noFill/>
        </p:spPr>
        <p:txBody>
          <a:bodyPr wrap="square" rtlCol="0">
            <a:spAutoFit/>
          </a:bodyPr>
          <a:lstStyle/>
          <a:p>
            <a:r>
              <a:rPr lang="en-US" sz="3600" b="1">
                <a:latin typeface="Arial" panose="020B0604020202020204" pitchFamily="34" charset="0"/>
                <a:cs typeface="Arial" panose="020B0604020202020204" pitchFamily="34" charset="0"/>
              </a:rPr>
              <a:t>IMPORTANT NOTES</a:t>
            </a:r>
          </a:p>
          <a:p>
            <a:endParaRPr lang="en-US"/>
          </a:p>
        </p:txBody>
      </p:sp>
      <p:cxnSp>
        <p:nvCxnSpPr>
          <p:cNvPr id="9" name="Straight Connector 8">
            <a:extLst>
              <a:ext uri="{FF2B5EF4-FFF2-40B4-BE49-F238E27FC236}">
                <a16:creationId xmlns:a16="http://schemas.microsoft.com/office/drawing/2014/main" id="{D82B827D-3D6F-E046-8F32-73A545F09281}"/>
              </a:ext>
            </a:extLst>
          </p:cNvPr>
          <p:cNvCxnSpPr>
            <a:cxnSpLocks/>
          </p:cNvCxnSpPr>
          <p:nvPr/>
        </p:nvCxnSpPr>
        <p:spPr>
          <a:xfrm>
            <a:off x="2770692" y="923390"/>
            <a:ext cx="5740261" cy="0"/>
          </a:xfrm>
          <a:prstGeom prst="line">
            <a:avLst/>
          </a:prstGeom>
          <a:ln w="57150">
            <a:solidFill>
              <a:srgbClr val="FFCA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7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991C80-A585-BB45-91E3-E9D2D7503E05}"/>
              </a:ext>
            </a:extLst>
          </p:cNvPr>
          <p:cNvSpPr/>
          <p:nvPr/>
        </p:nvSpPr>
        <p:spPr>
          <a:xfrm>
            <a:off x="2668062" y="1550636"/>
            <a:ext cx="5842891" cy="5170646"/>
          </a:xfrm>
          <a:prstGeom prst="rect">
            <a:avLst/>
          </a:prstGeom>
        </p:spPr>
        <p:txBody>
          <a:bodyPr wrap="square">
            <a:spAutoFit/>
          </a:bodyPr>
          <a:lstStyle/>
          <a:p>
            <a:pPr marL="0" indent="0">
              <a:buNone/>
            </a:pPr>
            <a:r>
              <a:rPr lang="en-US" sz="1400" b="1"/>
              <a:t>Enrolling in Approved Courses</a:t>
            </a:r>
          </a:p>
          <a:p>
            <a:pPr marL="285750" indent="-285750">
              <a:spcBef>
                <a:spcPts val="600"/>
              </a:spcBef>
              <a:buFont typeface="Arial" panose="020B0604020202020204" pitchFamily="34" charset="0"/>
              <a:buChar char="•"/>
            </a:pPr>
            <a:r>
              <a:rPr lang="en-US" sz="1400"/>
              <a:t>Dual enrollment/early admission students may enroll only in approved courses from the Authorization Form</a:t>
            </a:r>
          </a:p>
          <a:p>
            <a:pPr marL="285750" indent="-285750">
              <a:spcBef>
                <a:spcPts val="600"/>
              </a:spcBef>
              <a:buFont typeface="Arial" panose="020B0604020202020204" pitchFamily="34" charset="0"/>
              <a:buChar char="•"/>
            </a:pPr>
            <a:r>
              <a:rPr lang="en-US" sz="1400"/>
              <a:t>Students are responsible for processing their own enrollment</a:t>
            </a:r>
          </a:p>
          <a:p>
            <a:pPr marL="742950" lvl="1" indent="-285750">
              <a:spcBef>
                <a:spcPts val="600"/>
              </a:spcBef>
              <a:buFont typeface="Courier New" panose="02070309020205020404" pitchFamily="49" charset="0"/>
              <a:buChar char="o"/>
            </a:pPr>
            <a:r>
              <a:rPr lang="en-US" sz="1400"/>
              <a:t>If classes are full, students will need to place themselves on the waitlist for that course section and/or attempt to enroll in another section or (approved) course </a:t>
            </a:r>
          </a:p>
          <a:p>
            <a:pPr marL="285750" indent="-285750">
              <a:spcBef>
                <a:spcPts val="600"/>
              </a:spcBef>
              <a:buFont typeface="Arial" panose="020B0604020202020204" pitchFamily="34" charset="0"/>
              <a:buChar char="•"/>
            </a:pPr>
            <a:r>
              <a:rPr lang="en-US" sz="1400"/>
              <a:t>Dual Enrollment Program students are strongly encouraged NOT to Drop/Swap courses. If you must Drop/Swap courses:</a:t>
            </a:r>
          </a:p>
          <a:p>
            <a:pPr marL="742950" lvl="1" indent="-285750">
              <a:spcBef>
                <a:spcPts val="600"/>
              </a:spcBef>
              <a:buFont typeface="Courier New" panose="02070309020205020404" pitchFamily="49" charset="0"/>
              <a:buChar char="o"/>
            </a:pPr>
            <a:r>
              <a:rPr lang="en-US" sz="1400"/>
              <a:t>You can only do so with a previously approved course from your Authorization Form.</a:t>
            </a:r>
          </a:p>
          <a:p>
            <a:pPr marL="742950" lvl="1" indent="-285750">
              <a:spcBef>
                <a:spcPts val="600"/>
              </a:spcBef>
              <a:buFont typeface="Courier New" panose="02070309020205020404" pitchFamily="49" charset="0"/>
              <a:buChar char="o"/>
            </a:pPr>
            <a:r>
              <a:rPr lang="en-US" sz="1400"/>
              <a:t>You must email your high school Principal or Guidance Counselor AND the UCF DEP Coordinator</a:t>
            </a:r>
          </a:p>
          <a:p>
            <a:pPr marL="285750" indent="-285750">
              <a:spcBef>
                <a:spcPts val="600"/>
              </a:spcBef>
              <a:buFont typeface="Arial" panose="020B0604020202020204" pitchFamily="34" charset="0"/>
              <a:buChar char="•"/>
            </a:pPr>
            <a:r>
              <a:rPr lang="en-US" sz="1400" b="1"/>
              <a:t>ANY CHANGES TO SCHEDULE AFTER THE ADD/DROP/SWAP PERIOD MUST BE APPROVED BY HIGH SCHOOL GUIDANCE COUNSELOR</a:t>
            </a:r>
          </a:p>
          <a:p>
            <a:pPr marL="742950" lvl="1" indent="-285750">
              <a:spcBef>
                <a:spcPts val="600"/>
              </a:spcBef>
              <a:buFont typeface="Courier New" panose="02070309020205020404" pitchFamily="49" charset="0"/>
              <a:buChar char="o"/>
            </a:pPr>
            <a:r>
              <a:rPr lang="en-US" sz="1400" b="1"/>
              <a:t>Impact on high school graduation status</a:t>
            </a:r>
          </a:p>
          <a:p>
            <a:pPr marL="742950" lvl="1" indent="-285750">
              <a:spcBef>
                <a:spcPts val="600"/>
              </a:spcBef>
              <a:buFont typeface="Courier New" panose="02070309020205020404" pitchFamily="49" charset="0"/>
              <a:buChar char="o"/>
            </a:pPr>
            <a:r>
              <a:rPr lang="en-US" sz="1400" b="1"/>
              <a:t>Impact on college admissions status</a:t>
            </a:r>
          </a:p>
          <a:p>
            <a:pPr marL="285750" indent="-285750">
              <a:spcBef>
                <a:spcPts val="600"/>
              </a:spcBef>
              <a:buFont typeface="Arial" panose="020B0604020202020204" pitchFamily="34" charset="0"/>
              <a:buChar char="•"/>
            </a:pPr>
            <a:r>
              <a:rPr lang="en-US" sz="1400" b="1">
                <a:solidFill>
                  <a:srgbClr val="FF0000"/>
                </a:solidFill>
              </a:rPr>
              <a:t>Students must request their official UCF transcript to submit to the high school (this is not done automatically)</a:t>
            </a:r>
          </a:p>
          <a:p>
            <a:pPr marL="342900" indent="-342900">
              <a:buFont typeface="Wingdings" panose="05000000000000000000" pitchFamily="2" charset="2"/>
              <a:buChar char="§"/>
            </a:pPr>
            <a:endParaRPr lang="en-US" sz="1400" b="1" u="sng">
              <a:latin typeface="Arial" panose="020B060402020202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E14E689A-53E0-9444-9D9D-BE144C54DE26}"/>
              </a:ext>
            </a:extLst>
          </p:cNvPr>
          <p:cNvSpPr txBox="1"/>
          <p:nvPr/>
        </p:nvSpPr>
        <p:spPr>
          <a:xfrm>
            <a:off x="2668063" y="844062"/>
            <a:ext cx="6104148" cy="923330"/>
          </a:xfrm>
          <a:prstGeom prst="rect">
            <a:avLst/>
          </a:prstGeom>
          <a:noFill/>
        </p:spPr>
        <p:txBody>
          <a:bodyPr wrap="square" rtlCol="0">
            <a:spAutoFit/>
          </a:bodyPr>
          <a:lstStyle/>
          <a:p>
            <a:r>
              <a:rPr lang="en-US" sz="3600" b="1">
                <a:latin typeface="Arial" panose="020B0604020202020204" pitchFamily="34" charset="0"/>
                <a:cs typeface="Arial" panose="020B0604020202020204" pitchFamily="34" charset="0"/>
              </a:rPr>
              <a:t>IMPORTANT NOTES (</a:t>
            </a:r>
            <a:r>
              <a:rPr lang="en-US" sz="3600" b="1" err="1">
                <a:latin typeface="Arial" panose="020B0604020202020204" pitchFamily="34" charset="0"/>
                <a:cs typeface="Arial" panose="020B0604020202020204" pitchFamily="34" charset="0"/>
              </a:rPr>
              <a:t>cont</a:t>
            </a:r>
            <a:r>
              <a:rPr lang="en-US" sz="3600" b="1">
                <a:latin typeface="Arial" panose="020B0604020202020204" pitchFamily="34" charset="0"/>
                <a:cs typeface="Arial" panose="020B0604020202020204" pitchFamily="34" charset="0"/>
              </a:rPr>
              <a:t>)</a:t>
            </a:r>
          </a:p>
          <a:p>
            <a:endParaRPr lang="en-US"/>
          </a:p>
        </p:txBody>
      </p:sp>
      <p:cxnSp>
        <p:nvCxnSpPr>
          <p:cNvPr id="9" name="Straight Connector 8">
            <a:extLst>
              <a:ext uri="{FF2B5EF4-FFF2-40B4-BE49-F238E27FC236}">
                <a16:creationId xmlns:a16="http://schemas.microsoft.com/office/drawing/2014/main" id="{D82B827D-3D6F-E046-8F32-73A545F09281}"/>
              </a:ext>
            </a:extLst>
          </p:cNvPr>
          <p:cNvCxnSpPr>
            <a:cxnSpLocks/>
          </p:cNvCxnSpPr>
          <p:nvPr/>
        </p:nvCxnSpPr>
        <p:spPr>
          <a:xfrm>
            <a:off x="2770693" y="1451896"/>
            <a:ext cx="5740261" cy="0"/>
          </a:xfrm>
          <a:prstGeom prst="line">
            <a:avLst/>
          </a:prstGeom>
          <a:ln w="57150">
            <a:solidFill>
              <a:srgbClr val="FFCA29"/>
            </a:solidFill>
          </a:ln>
        </p:spPr>
        <p:style>
          <a:lnRef idx="1">
            <a:schemeClr val="accent1"/>
          </a:lnRef>
          <a:fillRef idx="0">
            <a:schemeClr val="accent1"/>
          </a:fillRef>
          <a:effectRef idx="0">
            <a:schemeClr val="accent1"/>
          </a:effectRef>
          <a:fontRef idx="minor">
            <a:schemeClr val="tx1"/>
          </a:fontRef>
        </p:style>
      </p:cxnSp>
      <p:pic>
        <p:nvPicPr>
          <p:cNvPr id="6" name="Picture 2" descr="C:\Users\cdahlstr\Desktop\Hobsons Pictures\Spirit Splash ppt.jpg">
            <a:extLst>
              <a:ext uri="{FF2B5EF4-FFF2-40B4-BE49-F238E27FC236}">
                <a16:creationId xmlns:a16="http://schemas.microsoft.com/office/drawing/2014/main" id="{CF24FD9C-4B8D-4F9A-9A24-DF26561BFE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62" t="-1428" r="46477"/>
          <a:stretch/>
        </p:blipFill>
        <p:spPr bwMode="auto">
          <a:xfrm>
            <a:off x="-1" y="-100305"/>
            <a:ext cx="2471057" cy="695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8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1B358C-AA89-40E5-9214-D16BF767491A}"/>
              </a:ext>
            </a:extLst>
          </p:cNvPr>
          <p:cNvSpPr>
            <a:spLocks noGrp="1"/>
          </p:cNvSpPr>
          <p:nvPr>
            <p:ph type="title"/>
          </p:nvPr>
        </p:nvSpPr>
        <p:spPr>
          <a:xfrm>
            <a:off x="1905000" y="609600"/>
            <a:ext cx="6172200" cy="2053590"/>
          </a:xfrm>
        </p:spPr>
        <p:txBody>
          <a:bodyPr>
            <a:normAutofit/>
          </a:bodyPr>
          <a:lstStyle/>
          <a:p>
            <a:r>
              <a:rPr lang="en-US" sz="4800"/>
              <a:t>Questions?	</a:t>
            </a:r>
          </a:p>
        </p:txBody>
      </p:sp>
      <p:sp>
        <p:nvSpPr>
          <p:cNvPr id="5" name="Text Placeholder 4">
            <a:extLst>
              <a:ext uri="{FF2B5EF4-FFF2-40B4-BE49-F238E27FC236}">
                <a16:creationId xmlns:a16="http://schemas.microsoft.com/office/drawing/2014/main" id="{258B624D-251F-4513-919B-34368DE59A9C}"/>
              </a:ext>
            </a:extLst>
          </p:cNvPr>
          <p:cNvSpPr>
            <a:spLocks noGrp="1"/>
          </p:cNvSpPr>
          <p:nvPr>
            <p:ph type="body" idx="1"/>
          </p:nvPr>
        </p:nvSpPr>
        <p:spPr>
          <a:xfrm>
            <a:off x="2286000" y="2895600"/>
            <a:ext cx="6172200" cy="2895600"/>
          </a:xfrm>
        </p:spPr>
        <p:txBody>
          <a:bodyPr>
            <a:normAutofit/>
          </a:bodyPr>
          <a:lstStyle/>
          <a:p>
            <a:r>
              <a:rPr lang="en-US" sz="2000"/>
              <a:t>Please visit one of our tables:</a:t>
            </a:r>
          </a:p>
          <a:p>
            <a:r>
              <a:rPr lang="en-US" sz="2000"/>
              <a:t>Guidance/Advanced Placement </a:t>
            </a:r>
          </a:p>
          <a:p>
            <a:r>
              <a:rPr lang="en-US" sz="2000"/>
              <a:t>Valencia &amp; UF</a:t>
            </a:r>
          </a:p>
          <a:p>
            <a:r>
              <a:rPr lang="en-US" sz="2000"/>
              <a:t>UCF</a:t>
            </a:r>
          </a:p>
          <a:p>
            <a:r>
              <a:rPr lang="en-US" sz="2000"/>
              <a:t>Embry Riddle Aeronautical University</a:t>
            </a:r>
          </a:p>
        </p:txBody>
      </p:sp>
    </p:spTree>
    <p:extLst>
      <p:ext uri="{BB962C8B-B14F-4D97-AF65-F5344CB8AC3E}">
        <p14:creationId xmlns:p14="http://schemas.microsoft.com/office/powerpoint/2010/main" val="259810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324D-891C-438D-883D-6ADCBD1B73B7}"/>
              </a:ext>
            </a:extLst>
          </p:cNvPr>
          <p:cNvSpPr txBox="1">
            <a:spLocks/>
          </p:cNvSpPr>
          <p:nvPr/>
        </p:nvSpPr>
        <p:spPr>
          <a:xfrm>
            <a:off x="63406" y="816079"/>
            <a:ext cx="3475704" cy="1622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3600" b="1" kern="1200">
                <a:solidFill>
                  <a:schemeClr val="tx1"/>
                </a:solidFill>
                <a:latin typeface="Times New Roman" panose="02020603050405020304" pitchFamily="18" charset="0"/>
                <a:cs typeface="Times New Roman" panose="02020603050405020304" pitchFamily="18" charset="0"/>
              </a:rPr>
              <a:t>Who should take AP classes?</a:t>
            </a:r>
          </a:p>
        </p:txBody>
      </p:sp>
      <p:sp>
        <p:nvSpPr>
          <p:cNvPr id="9" name="TextBox 8">
            <a:extLst>
              <a:ext uri="{FF2B5EF4-FFF2-40B4-BE49-F238E27FC236}">
                <a16:creationId xmlns:a16="http://schemas.microsoft.com/office/drawing/2014/main" id="{F7C7336C-4761-4471-92A4-ED6AFFF843E9}"/>
              </a:ext>
            </a:extLst>
          </p:cNvPr>
          <p:cNvSpPr txBox="1"/>
          <p:nvPr/>
        </p:nvSpPr>
        <p:spPr>
          <a:xfrm>
            <a:off x="486698" y="2438400"/>
            <a:ext cx="3567698" cy="3785419"/>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sz="1300"/>
              <a:t>Osceola High School's (Home of the </a:t>
            </a:r>
            <a:r>
              <a:rPr lang="en-US" sz="1300" err="1"/>
              <a:t>Kowboys</a:t>
            </a:r>
            <a:r>
              <a:rPr lang="en-US" sz="1300"/>
              <a:t>) Advanced Placement Scholars (K.A.P.S.) is a College Board sponsored partnership between Osceola High School, colleges, and  universities.  Advance Placement (AP) courses give high school students exposure to college-level curriculum and skills, coupled with the opportunity to earn college credit when a score of three or higher is earned on an AP subject exam.  </a:t>
            </a:r>
          </a:p>
          <a:p>
            <a:pPr marL="285750" indent="-228600">
              <a:lnSpc>
                <a:spcPct val="90000"/>
              </a:lnSpc>
              <a:spcAft>
                <a:spcPts val="600"/>
              </a:spcAft>
              <a:buFont typeface="Arial" panose="020B0604020202020204" pitchFamily="34" charset="0"/>
              <a:buChar char="•"/>
            </a:pPr>
            <a:r>
              <a:rPr lang="en-US" sz="1300"/>
              <a:t>This is the track for the AP Capstone Diploma Program. </a:t>
            </a:r>
          </a:p>
          <a:p>
            <a:pPr marL="285750" indent="-228600">
              <a:lnSpc>
                <a:spcPct val="90000"/>
              </a:lnSpc>
              <a:spcAft>
                <a:spcPts val="600"/>
              </a:spcAft>
              <a:buFont typeface="Arial" panose="020B0604020202020204" pitchFamily="34" charset="0"/>
              <a:buChar char="•"/>
            </a:pPr>
            <a:r>
              <a:rPr lang="en-US" sz="1300"/>
              <a:t>Take and pass 6 AP exams including AP Seminar and Research</a:t>
            </a:r>
          </a:p>
          <a:p>
            <a:pPr marL="285750" indent="-228600">
              <a:lnSpc>
                <a:spcPct val="90000"/>
              </a:lnSpc>
              <a:spcAft>
                <a:spcPts val="600"/>
              </a:spcAft>
              <a:buFont typeface="Arial" panose="020B0604020202020204" pitchFamily="34" charset="0"/>
              <a:buChar char="•"/>
            </a:pPr>
            <a:r>
              <a:rPr lang="en-US" sz="1300"/>
              <a:t>Level 4 and 5 on FSA/</a:t>
            </a:r>
            <a:r>
              <a:rPr lang="en-US" sz="1300" err="1"/>
              <a:t>Alg</a:t>
            </a:r>
            <a:r>
              <a:rPr lang="en-US" sz="1300"/>
              <a:t> 1 EOC, 3.5 and above GPA.</a:t>
            </a:r>
          </a:p>
          <a:p>
            <a:pPr marL="285750" indent="-228600">
              <a:lnSpc>
                <a:spcPct val="90000"/>
              </a:lnSpc>
              <a:spcAft>
                <a:spcPts val="600"/>
              </a:spcAft>
              <a:buFont typeface="Arial" panose="020B0604020202020204" pitchFamily="34" charset="0"/>
              <a:buChar char="•"/>
            </a:pPr>
            <a:r>
              <a:rPr lang="en-US" sz="1300"/>
              <a:t>Goal: 100% acceptance into a top 100 university in nation. </a:t>
            </a:r>
          </a:p>
          <a:p>
            <a:pPr indent="-228600">
              <a:lnSpc>
                <a:spcPct val="90000"/>
              </a:lnSpc>
              <a:spcAft>
                <a:spcPts val="600"/>
              </a:spcAft>
              <a:buFont typeface="Arial" panose="020B0604020202020204" pitchFamily="34" charset="0"/>
              <a:buChar char="•"/>
            </a:pPr>
            <a:endParaRPr lang="en-US" sz="1300" b="1"/>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endParaRPr lang="en-US" sz="1300"/>
          </a:p>
        </p:txBody>
      </p:sp>
      <p:pic>
        <p:nvPicPr>
          <p:cNvPr id="4" name="Picture 3" descr="A picture containing text, clipart&#10;&#10;Description automatically generated">
            <a:extLst>
              <a:ext uri="{FF2B5EF4-FFF2-40B4-BE49-F238E27FC236}">
                <a16:creationId xmlns:a16="http://schemas.microsoft.com/office/drawing/2014/main" id="{39A5BF0C-5731-4467-928D-698E65B2C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396" y="2033526"/>
            <a:ext cx="4514498" cy="2787702"/>
          </a:xfrm>
          <a:prstGeom prst="rect">
            <a:avLst/>
          </a:prstGeom>
          <a:effectLst/>
        </p:spPr>
      </p:pic>
      <p:sp>
        <p:nvSpPr>
          <p:cNvPr id="8" name="Content Placeholder 2">
            <a:extLst>
              <a:ext uri="{FF2B5EF4-FFF2-40B4-BE49-F238E27FC236}">
                <a16:creationId xmlns:a16="http://schemas.microsoft.com/office/drawing/2014/main" id="{67A1B031-47A0-4F5B-B110-CCFDC472E32C}"/>
              </a:ext>
            </a:extLst>
          </p:cNvPr>
          <p:cNvSpPr txBox="1">
            <a:spLocks/>
          </p:cNvSpPr>
          <p:nvPr/>
        </p:nvSpPr>
        <p:spPr>
          <a:xfrm>
            <a:off x="228600" y="803996"/>
            <a:ext cx="8837244" cy="5875484"/>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a:latin typeface="Bernard MT Condensed" panose="02050806060905020404" pitchFamily="18" charset="0"/>
            </a:endParaRPr>
          </a:p>
        </p:txBody>
      </p:sp>
    </p:spTree>
    <p:extLst>
      <p:ext uri="{BB962C8B-B14F-4D97-AF65-F5344CB8AC3E}">
        <p14:creationId xmlns:p14="http://schemas.microsoft.com/office/powerpoint/2010/main" val="349405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324D-891C-438D-883D-6ADCBD1B73B7}"/>
              </a:ext>
            </a:extLst>
          </p:cNvPr>
          <p:cNvSpPr txBox="1">
            <a:spLocks/>
          </p:cNvSpPr>
          <p:nvPr/>
        </p:nvSpPr>
        <p:spPr>
          <a:xfrm>
            <a:off x="350041" y="586855"/>
            <a:ext cx="2401025" cy="338749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3500" b="1" kern="1200">
                <a:latin typeface="Times New Roman" panose="02020603050405020304" pitchFamily="18" charset="0"/>
                <a:cs typeface="Times New Roman" panose="02020603050405020304" pitchFamily="18" charset="0"/>
              </a:rPr>
              <a:t>Who should take AP classes?</a:t>
            </a:r>
          </a:p>
        </p:txBody>
      </p:sp>
      <p:sp>
        <p:nvSpPr>
          <p:cNvPr id="9" name="TextBox 8">
            <a:extLst>
              <a:ext uri="{FF2B5EF4-FFF2-40B4-BE49-F238E27FC236}">
                <a16:creationId xmlns:a16="http://schemas.microsoft.com/office/drawing/2014/main" id="{F7C7336C-4761-4471-92A4-ED6AFFF843E9}"/>
              </a:ext>
            </a:extLst>
          </p:cNvPr>
          <p:cNvSpPr txBox="1"/>
          <p:nvPr/>
        </p:nvSpPr>
        <p:spPr>
          <a:xfrm>
            <a:off x="3564020" y="968714"/>
            <a:ext cx="4916510" cy="5546047"/>
          </a:xfrm>
          <a:prstGeom prst="rect">
            <a:avLst/>
          </a:prstGeom>
        </p:spPr>
        <p:txBody>
          <a:bodyPr vert="horz" lIns="91440" tIns="45720" rIns="91440" bIns="45720" rtlCol="0" anchor="ctr">
            <a:normAutofit lnSpcReduction="10000"/>
          </a:bodyPr>
          <a:lstStyle/>
          <a:p>
            <a:pPr marL="285750" indent="-285750">
              <a:lnSpc>
                <a:spcPct val="90000"/>
              </a:lnSpc>
              <a:spcAft>
                <a:spcPts val="600"/>
              </a:spcAft>
              <a:buFont typeface="Arial" panose="020B0604020202020204" pitchFamily="34" charset="0"/>
              <a:buChar char="•"/>
            </a:pPr>
            <a:r>
              <a:rPr lang="en-US" sz="1600"/>
              <a:t>In general, any student in grades 9–12 who is academically ready should consider taking AP. If your child has taken the PSAT 10, PSAT/NMSQT, or SAT, the AP Potential section of their online score report will indicate which AP courses your child is likely to do well in based on how they performed on the test.</a:t>
            </a:r>
          </a:p>
          <a:p>
            <a:pPr marL="285750" indent="-285750">
              <a:lnSpc>
                <a:spcPct val="90000"/>
              </a:lnSpc>
              <a:spcAft>
                <a:spcPts val="600"/>
              </a:spcAft>
              <a:buFont typeface="Arial" panose="020B0604020202020204" pitchFamily="34" charset="0"/>
              <a:buChar char="•"/>
            </a:pPr>
            <a:endParaRPr lang="en-US" sz="1600"/>
          </a:p>
          <a:p>
            <a:pPr marL="285750" indent="-285750">
              <a:lnSpc>
                <a:spcPct val="90000"/>
              </a:lnSpc>
              <a:spcAft>
                <a:spcPts val="600"/>
              </a:spcAft>
              <a:buFont typeface="Arial" panose="020B0604020202020204" pitchFamily="34" charset="0"/>
              <a:buChar char="•"/>
            </a:pPr>
            <a:r>
              <a:rPr lang="en-US" sz="1600"/>
              <a:t>Students can also get AP course recommendations from their teachers and school counselors.</a:t>
            </a:r>
          </a:p>
          <a:p>
            <a:pPr marL="285750" indent="-285750">
              <a:lnSpc>
                <a:spcPct val="90000"/>
              </a:lnSpc>
              <a:spcAft>
                <a:spcPts val="600"/>
              </a:spcAft>
              <a:buFont typeface="Arial" panose="020B0604020202020204" pitchFamily="34" charset="0"/>
              <a:buChar char="•"/>
            </a:pPr>
            <a:endParaRPr lang="en-US" sz="1600"/>
          </a:p>
          <a:p>
            <a:pPr marL="285750" indent="-285750">
              <a:lnSpc>
                <a:spcPct val="90000"/>
              </a:lnSpc>
              <a:spcAft>
                <a:spcPts val="600"/>
              </a:spcAft>
              <a:buFont typeface="Arial" panose="020B0604020202020204" pitchFamily="34" charset="0"/>
              <a:buChar char="•"/>
            </a:pPr>
            <a:r>
              <a:rPr lang="en-US" sz="1600"/>
              <a:t>The decision to take AP or DE classes depends on the student and their plan for postsecondary education. Students must research which colleges accept which courses for credit. </a:t>
            </a:r>
            <a:r>
              <a:rPr lang="en-US" b="1"/>
              <a:t>The courses a scholar will take depend on which college or university and major that scholar wishes to pursue. It is important to know if your future major and college accepts AP credit so scholars will need to do research to create an effective high school AP plan!</a:t>
            </a:r>
            <a:endParaRPr lang="en-US" sz="1600"/>
          </a:p>
          <a:p>
            <a:pPr>
              <a:lnSpc>
                <a:spcPct val="90000"/>
              </a:lnSpc>
              <a:spcAft>
                <a:spcPts val="600"/>
              </a:spcAft>
            </a:pPr>
            <a:endParaRPr lang="en-US" sz="1600"/>
          </a:p>
          <a:p>
            <a:pPr>
              <a:lnSpc>
                <a:spcPct val="90000"/>
              </a:lnSpc>
              <a:spcAft>
                <a:spcPts val="600"/>
              </a:spcAft>
            </a:pPr>
            <a:endParaRPr lang="en-US" sz="1400" b="1"/>
          </a:p>
          <a:p>
            <a:pPr marL="2857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endParaRPr lang="en-US" sz="1400"/>
          </a:p>
        </p:txBody>
      </p:sp>
      <p:sp>
        <p:nvSpPr>
          <p:cNvPr id="8" name="Content Placeholder 2">
            <a:extLst>
              <a:ext uri="{FF2B5EF4-FFF2-40B4-BE49-F238E27FC236}">
                <a16:creationId xmlns:a16="http://schemas.microsoft.com/office/drawing/2014/main" id="{67A1B031-47A0-4F5B-B110-CCFDC472E32C}"/>
              </a:ext>
            </a:extLst>
          </p:cNvPr>
          <p:cNvSpPr txBox="1">
            <a:spLocks/>
          </p:cNvSpPr>
          <p:nvPr/>
        </p:nvSpPr>
        <p:spPr>
          <a:xfrm>
            <a:off x="228600" y="803996"/>
            <a:ext cx="8837244" cy="5875484"/>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a:latin typeface="Bernard MT Condensed" panose="02050806060905020404" pitchFamily="18" charset="0"/>
            </a:endParaRPr>
          </a:p>
        </p:txBody>
      </p:sp>
    </p:spTree>
    <p:extLst>
      <p:ext uri="{BB962C8B-B14F-4D97-AF65-F5344CB8AC3E}">
        <p14:creationId xmlns:p14="http://schemas.microsoft.com/office/powerpoint/2010/main" val="64060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36A5345-5D48-471C-83E7-2FCE5ED94DFA}"/>
              </a:ext>
            </a:extLst>
          </p:cNvPr>
          <p:cNvSpPr>
            <a:spLocks noChangeArrowheads="1"/>
          </p:cNvSpPr>
          <p:nvPr/>
        </p:nvSpPr>
        <p:spPr bwMode="auto">
          <a:xfrm>
            <a:off x="365760" y="1661458"/>
            <a:ext cx="3986392" cy="35350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1700" b="0" i="0" u="none" strike="noStrike" cap="none" normalizeH="0" baseline="0">
                <a:ln>
                  <a:noFill/>
                </a:ln>
                <a:effectLst/>
                <a:latin typeface="+mn-lt"/>
              </a:rPr>
              <a:t>Here are the Advanced Placement courses offered at Osceola High School: </a:t>
            </a:r>
          </a:p>
          <a:p>
            <a:pPr marR="0" lvl="0" eaLnBrk="1" fontAlgn="base" hangingPunct="1">
              <a:lnSpc>
                <a:spcPct val="90000"/>
              </a:lnSpc>
              <a:spcBef>
                <a:spcPct val="0"/>
              </a:spcBef>
              <a:spcAft>
                <a:spcPts val="600"/>
              </a:spcAft>
              <a:buClrTx/>
              <a:buSzTx/>
              <a:tabLst/>
            </a:pPr>
            <a:r>
              <a:rPr kumimoji="0" lang="en-US" altLang="en-US" sz="1700" b="1" i="0" u="none" strike="noStrike" cap="none" normalizeH="0" baseline="0">
                <a:ln>
                  <a:noFill/>
                </a:ln>
                <a:effectLst/>
                <a:latin typeface="+mn-lt"/>
              </a:rPr>
              <a:t>Note:</a:t>
            </a:r>
            <a:r>
              <a:rPr kumimoji="0" lang="en-US" altLang="en-US" sz="1700" b="0" i="0" u="none" strike="noStrike" cap="none" normalizeH="0" baseline="0">
                <a:ln>
                  <a:noFill/>
                </a:ln>
                <a:effectLst/>
                <a:latin typeface="+mn-lt"/>
              </a:rPr>
              <a:t> AP course availability can change annually depending on instructor availability. Please keep up with current information regarding this courses by visiting this page or contacting the counselor at the information below. </a:t>
            </a:r>
            <a:br>
              <a:rPr kumimoji="0" lang="en-US" altLang="en-US" sz="1700" b="0" i="0" u="none" strike="noStrike" cap="none" normalizeH="0" baseline="0">
                <a:ln>
                  <a:noFill/>
                </a:ln>
                <a:effectLst/>
                <a:latin typeface="+mn-lt"/>
              </a:rPr>
            </a:br>
            <a:endParaRPr kumimoji="0" lang="en-US" altLang="en-US" sz="1700" b="0" i="0" u="none" strike="noStrike" cap="none" normalizeH="0" baseline="0">
              <a:ln>
                <a:noFill/>
              </a:ln>
              <a:effectLst/>
              <a:latin typeface="+mn-lt"/>
            </a:endParaRPr>
          </a:p>
        </p:txBody>
      </p:sp>
      <p:sp>
        <p:nvSpPr>
          <p:cNvPr id="2" name="Slide Number Placeholder 1">
            <a:extLst>
              <a:ext uri="{FF2B5EF4-FFF2-40B4-BE49-F238E27FC236}">
                <a16:creationId xmlns:a16="http://schemas.microsoft.com/office/drawing/2014/main" id="{93513DE8-CC45-44BC-987E-71095E0E255B}"/>
              </a:ext>
            </a:extLst>
          </p:cNvPr>
          <p:cNvSpPr>
            <a:spLocks noGrp="1"/>
          </p:cNvSpPr>
          <p:nvPr>
            <p:ph type="sldNum" sz="quarter" idx="12"/>
          </p:nvPr>
        </p:nvSpPr>
        <p:spPr>
          <a:xfrm>
            <a:off x="8778240" y="6459378"/>
            <a:ext cx="336042" cy="365125"/>
          </a:xfrm>
        </p:spPr>
        <p:txBody>
          <a:bodyPr vert="horz" lIns="91440" tIns="45720" rIns="91440" bIns="45720" rtlCol="0" anchor="ctr">
            <a:normAutofit/>
          </a:bodyPr>
          <a:lstStyle/>
          <a:p>
            <a:pPr>
              <a:spcAft>
                <a:spcPts val="600"/>
              </a:spcAft>
            </a:pPr>
            <a:fld id="{F106C8E1-4F84-4AA2-A380-243353856F1A}" type="slidenum">
              <a:rPr lang="en-US" sz="1000">
                <a:solidFill>
                  <a:srgbClr val="FFFFFF"/>
                </a:solidFill>
              </a:rPr>
              <a:pPr>
                <a:spcAft>
                  <a:spcPts val="600"/>
                </a:spcAft>
              </a:pPr>
              <a:t>6</a:t>
            </a:fld>
            <a:endParaRPr lang="en-US" sz="1000">
              <a:solidFill>
                <a:srgbClr val="FFFFFF"/>
              </a:solidFill>
            </a:endParaRPr>
          </a:p>
        </p:txBody>
      </p:sp>
      <p:graphicFrame>
        <p:nvGraphicFramePr>
          <p:cNvPr id="3" name="Table 2">
            <a:extLst>
              <a:ext uri="{FF2B5EF4-FFF2-40B4-BE49-F238E27FC236}">
                <a16:creationId xmlns:a16="http://schemas.microsoft.com/office/drawing/2014/main" id="{691C027D-9719-474C-857F-06E24BA394DD}"/>
              </a:ext>
            </a:extLst>
          </p:cNvPr>
          <p:cNvGraphicFramePr>
            <a:graphicFrameLocks noGrp="1"/>
          </p:cNvGraphicFramePr>
          <p:nvPr>
            <p:extLst>
              <p:ext uri="{D42A27DB-BD31-4B8C-83A1-F6EECF244321}">
                <p14:modId xmlns:p14="http://schemas.microsoft.com/office/powerpoint/2010/main" val="2469685396"/>
              </p:ext>
            </p:extLst>
          </p:nvPr>
        </p:nvGraphicFramePr>
        <p:xfrm>
          <a:off x="5105400" y="457633"/>
          <a:ext cx="3672840" cy="5968249"/>
        </p:xfrm>
        <a:graphic>
          <a:graphicData uri="http://schemas.openxmlformats.org/drawingml/2006/table">
            <a:tbl>
              <a:tblPr/>
              <a:tblGrid>
                <a:gridCol w="1968793">
                  <a:extLst>
                    <a:ext uri="{9D8B030D-6E8A-4147-A177-3AD203B41FA5}">
                      <a16:colId xmlns:a16="http://schemas.microsoft.com/office/drawing/2014/main" val="2962080512"/>
                    </a:ext>
                  </a:extLst>
                </a:gridCol>
                <a:gridCol w="1704047">
                  <a:extLst>
                    <a:ext uri="{9D8B030D-6E8A-4147-A177-3AD203B41FA5}">
                      <a16:colId xmlns:a16="http://schemas.microsoft.com/office/drawing/2014/main" val="2778593550"/>
                    </a:ext>
                  </a:extLst>
                </a:gridCol>
              </a:tblGrid>
              <a:tr h="427838">
                <a:tc>
                  <a:txBody>
                    <a:bodyPr/>
                    <a:lstStyle/>
                    <a:p>
                      <a:r>
                        <a:rPr lang="en-US" sz="1200">
                          <a:effectLst/>
                        </a:rPr>
                        <a:t>Art History</a:t>
                      </a:r>
                    </a:p>
                  </a:txBody>
                  <a:tcPr marL="56712" marR="56712" marT="28356" marB="28356" anchor="ctr">
                    <a:lnL>
                      <a:noFill/>
                    </a:lnL>
                    <a:lnR>
                      <a:noFill/>
                    </a:lnR>
                    <a:lnT>
                      <a:noFill/>
                    </a:lnT>
                    <a:lnB>
                      <a:noFill/>
                    </a:lnB>
                    <a:solidFill>
                      <a:srgbClr val="FFFFFF"/>
                    </a:solidFill>
                  </a:tcPr>
                </a:tc>
                <a:tc>
                  <a:txBody>
                    <a:bodyPr/>
                    <a:lstStyle/>
                    <a:p>
                      <a:r>
                        <a:rPr lang="en-US" sz="1200">
                          <a:effectLst/>
                        </a:rPr>
                        <a:t>Music Theory</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2311039402"/>
                  </a:ext>
                </a:extLst>
              </a:tr>
              <a:tr h="427838">
                <a:tc>
                  <a:txBody>
                    <a:bodyPr/>
                    <a:lstStyle/>
                    <a:p>
                      <a:r>
                        <a:rPr lang="en-US" sz="1200">
                          <a:effectLst/>
                        </a:rPr>
                        <a:t>Biology</a:t>
                      </a:r>
                    </a:p>
                  </a:txBody>
                  <a:tcPr marL="56712" marR="56712" marT="28356" marB="28356" anchor="ctr">
                    <a:lnL>
                      <a:noFill/>
                    </a:lnL>
                    <a:lnR>
                      <a:noFill/>
                    </a:lnR>
                    <a:lnT>
                      <a:noFill/>
                    </a:lnT>
                    <a:lnB>
                      <a:noFill/>
                    </a:lnB>
                    <a:solidFill>
                      <a:srgbClr val="FFFFFF"/>
                    </a:solidFill>
                  </a:tcPr>
                </a:tc>
                <a:tc>
                  <a:txBody>
                    <a:bodyPr/>
                    <a:lstStyle/>
                    <a:p>
                      <a:r>
                        <a:rPr lang="en-US" sz="1200">
                          <a:effectLst/>
                        </a:rPr>
                        <a:t>Physics</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484473339"/>
                  </a:ext>
                </a:extLst>
              </a:tr>
              <a:tr h="427838">
                <a:tc>
                  <a:txBody>
                    <a:bodyPr/>
                    <a:lstStyle/>
                    <a:p>
                      <a:r>
                        <a:rPr lang="en-US" sz="1200">
                          <a:effectLst/>
                        </a:rPr>
                        <a:t>Calculus AB</a:t>
                      </a:r>
                    </a:p>
                  </a:txBody>
                  <a:tcPr marL="56712" marR="56712" marT="28356" marB="28356" anchor="ctr">
                    <a:lnL>
                      <a:noFill/>
                    </a:lnL>
                    <a:lnR>
                      <a:noFill/>
                    </a:lnR>
                    <a:lnT>
                      <a:noFill/>
                    </a:lnT>
                    <a:lnB>
                      <a:noFill/>
                    </a:lnB>
                    <a:solidFill>
                      <a:srgbClr val="FFFFFF"/>
                    </a:solidFill>
                  </a:tcPr>
                </a:tc>
                <a:tc>
                  <a:txBody>
                    <a:bodyPr/>
                    <a:lstStyle/>
                    <a:p>
                      <a:r>
                        <a:rPr lang="en-US" sz="1200">
                          <a:effectLst/>
                        </a:rPr>
                        <a:t>Psychology</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1040300084"/>
                  </a:ext>
                </a:extLst>
              </a:tr>
              <a:tr h="427838">
                <a:tc>
                  <a:txBody>
                    <a:bodyPr/>
                    <a:lstStyle/>
                    <a:p>
                      <a:r>
                        <a:rPr lang="en-US" sz="1200">
                          <a:effectLst/>
                        </a:rPr>
                        <a:t>Calculus BC</a:t>
                      </a:r>
                    </a:p>
                  </a:txBody>
                  <a:tcPr marL="56712" marR="56712" marT="28356" marB="28356" anchor="ctr">
                    <a:lnL>
                      <a:noFill/>
                    </a:lnL>
                    <a:lnR>
                      <a:noFill/>
                    </a:lnR>
                    <a:lnT>
                      <a:noFill/>
                    </a:lnT>
                    <a:lnB>
                      <a:noFill/>
                    </a:lnB>
                    <a:solidFill>
                      <a:srgbClr val="FFFFFF"/>
                    </a:solidFill>
                  </a:tcPr>
                </a:tc>
                <a:tc>
                  <a:txBody>
                    <a:bodyPr/>
                    <a:lstStyle/>
                    <a:p>
                      <a:r>
                        <a:rPr lang="en-US" sz="1200">
                          <a:effectLst/>
                        </a:rPr>
                        <a:t>Spanish Language</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2373904501"/>
                  </a:ext>
                </a:extLst>
              </a:tr>
              <a:tr h="427838">
                <a:tc>
                  <a:txBody>
                    <a:bodyPr/>
                    <a:lstStyle/>
                    <a:p>
                      <a:r>
                        <a:rPr lang="en-US" sz="1200">
                          <a:effectLst/>
                        </a:rPr>
                        <a:t>Drawing</a:t>
                      </a:r>
                    </a:p>
                  </a:txBody>
                  <a:tcPr marL="56712" marR="56712" marT="28356" marB="28356" anchor="ctr">
                    <a:lnL>
                      <a:noFill/>
                    </a:lnL>
                    <a:lnR>
                      <a:noFill/>
                    </a:lnR>
                    <a:lnT>
                      <a:noFill/>
                    </a:lnT>
                    <a:lnB>
                      <a:noFill/>
                    </a:lnB>
                    <a:solidFill>
                      <a:srgbClr val="FFFFFF"/>
                    </a:solidFill>
                  </a:tcPr>
                </a:tc>
                <a:tc>
                  <a:txBody>
                    <a:bodyPr/>
                    <a:lstStyle/>
                    <a:p>
                      <a:r>
                        <a:rPr lang="en-US" sz="1200">
                          <a:effectLst/>
                        </a:rPr>
                        <a:t>Spanish Literature</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3082634259"/>
                  </a:ext>
                </a:extLst>
              </a:tr>
              <a:tr h="427838">
                <a:tc>
                  <a:txBody>
                    <a:bodyPr/>
                    <a:lstStyle/>
                    <a:p>
                      <a:r>
                        <a:rPr lang="en-US" sz="1200">
                          <a:effectLst/>
                        </a:rPr>
                        <a:t>English Language</a:t>
                      </a:r>
                    </a:p>
                  </a:txBody>
                  <a:tcPr marL="56712" marR="56712" marT="28356" marB="28356" anchor="ctr">
                    <a:lnL>
                      <a:noFill/>
                    </a:lnL>
                    <a:lnR>
                      <a:noFill/>
                    </a:lnR>
                    <a:lnT>
                      <a:noFill/>
                    </a:lnT>
                    <a:lnB>
                      <a:noFill/>
                    </a:lnB>
                    <a:solidFill>
                      <a:srgbClr val="FFFFFF"/>
                    </a:solidFill>
                  </a:tcPr>
                </a:tc>
                <a:tc>
                  <a:txBody>
                    <a:bodyPr/>
                    <a:lstStyle/>
                    <a:p>
                      <a:r>
                        <a:rPr lang="en-US" sz="1200">
                          <a:effectLst/>
                        </a:rPr>
                        <a:t>Statistics</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1683987388"/>
                  </a:ext>
                </a:extLst>
              </a:tr>
              <a:tr h="427838">
                <a:tc>
                  <a:txBody>
                    <a:bodyPr/>
                    <a:lstStyle/>
                    <a:p>
                      <a:r>
                        <a:rPr lang="en-US" sz="1200">
                          <a:effectLst/>
                        </a:rPr>
                        <a:t>English Literature</a:t>
                      </a:r>
                    </a:p>
                  </a:txBody>
                  <a:tcPr marL="56712" marR="56712" marT="28356" marB="28356" anchor="ctr">
                    <a:lnL>
                      <a:noFill/>
                    </a:lnL>
                    <a:lnR>
                      <a:noFill/>
                    </a:lnR>
                    <a:lnT>
                      <a:noFill/>
                    </a:lnT>
                    <a:lnB>
                      <a:noFill/>
                    </a:lnB>
                    <a:solidFill>
                      <a:srgbClr val="FFFFFF"/>
                    </a:solidFill>
                  </a:tcPr>
                </a:tc>
                <a:tc>
                  <a:txBody>
                    <a:bodyPr/>
                    <a:lstStyle/>
                    <a:p>
                      <a:r>
                        <a:rPr lang="en-US" sz="1200">
                          <a:effectLst/>
                        </a:rPr>
                        <a:t>Studio 2D Art</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3556051636"/>
                  </a:ext>
                </a:extLst>
              </a:tr>
              <a:tr h="705903">
                <a:tc>
                  <a:txBody>
                    <a:bodyPr/>
                    <a:lstStyle/>
                    <a:p>
                      <a:r>
                        <a:rPr lang="en-US" sz="1200">
                          <a:effectLst/>
                        </a:rPr>
                        <a:t>Environmental Science</a:t>
                      </a:r>
                    </a:p>
                  </a:txBody>
                  <a:tcPr marL="56712" marR="56712" marT="28356" marB="28356" anchor="ctr">
                    <a:lnL>
                      <a:noFill/>
                    </a:lnL>
                    <a:lnR>
                      <a:noFill/>
                    </a:lnR>
                    <a:lnT>
                      <a:noFill/>
                    </a:lnT>
                    <a:lnB>
                      <a:noFill/>
                    </a:lnB>
                    <a:solidFill>
                      <a:srgbClr val="FFFFFF"/>
                    </a:solidFill>
                  </a:tcPr>
                </a:tc>
                <a:tc>
                  <a:txBody>
                    <a:bodyPr/>
                    <a:lstStyle/>
                    <a:p>
                      <a:r>
                        <a:rPr lang="en-US" sz="1200">
                          <a:effectLst/>
                        </a:rPr>
                        <a:t>U.S. Government and Politics</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1984570850"/>
                  </a:ext>
                </a:extLst>
              </a:tr>
              <a:tr h="427838">
                <a:tc>
                  <a:txBody>
                    <a:bodyPr/>
                    <a:lstStyle/>
                    <a:p>
                      <a:r>
                        <a:rPr lang="en-US" sz="1200">
                          <a:effectLst/>
                        </a:rPr>
                        <a:t>Human Geography</a:t>
                      </a:r>
                    </a:p>
                  </a:txBody>
                  <a:tcPr marL="56712" marR="56712" marT="28356" marB="28356" anchor="ctr">
                    <a:lnL>
                      <a:noFill/>
                    </a:lnL>
                    <a:lnR>
                      <a:noFill/>
                    </a:lnR>
                    <a:lnT>
                      <a:noFill/>
                    </a:lnT>
                    <a:lnB>
                      <a:noFill/>
                    </a:lnB>
                    <a:solidFill>
                      <a:srgbClr val="FFFFFF"/>
                    </a:solidFill>
                  </a:tcPr>
                </a:tc>
                <a:tc>
                  <a:txBody>
                    <a:bodyPr/>
                    <a:lstStyle/>
                    <a:p>
                      <a:r>
                        <a:rPr lang="en-US" sz="1200">
                          <a:effectLst/>
                        </a:rPr>
                        <a:t>U.S. History</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4030881037"/>
                  </a:ext>
                </a:extLst>
              </a:tr>
              <a:tr h="427838">
                <a:tc>
                  <a:txBody>
                    <a:bodyPr/>
                    <a:lstStyle/>
                    <a:p>
                      <a:r>
                        <a:rPr lang="en-US" sz="1200">
                          <a:effectLst/>
                        </a:rPr>
                        <a:t>Macroeconomics</a:t>
                      </a:r>
                    </a:p>
                  </a:txBody>
                  <a:tcPr marL="56712" marR="56712" marT="28356" marB="28356" anchor="ctr">
                    <a:lnL>
                      <a:noFill/>
                    </a:lnL>
                    <a:lnR>
                      <a:noFill/>
                    </a:lnR>
                    <a:lnT>
                      <a:noFill/>
                    </a:lnT>
                    <a:lnB>
                      <a:noFill/>
                    </a:lnB>
                    <a:solidFill>
                      <a:srgbClr val="FFFFFF"/>
                    </a:solidFill>
                  </a:tcPr>
                </a:tc>
                <a:tc>
                  <a:txBody>
                    <a:bodyPr/>
                    <a:lstStyle/>
                    <a:p>
                      <a:r>
                        <a:rPr lang="en-US" sz="1200">
                          <a:effectLst/>
                        </a:rPr>
                        <a:t>World History</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2560021195"/>
                  </a:ext>
                </a:extLst>
              </a:tr>
              <a:tr h="983966">
                <a:tc>
                  <a:txBody>
                    <a:bodyPr/>
                    <a:lstStyle/>
                    <a:p>
                      <a:r>
                        <a:rPr lang="en-US" sz="1200">
                          <a:effectLst/>
                        </a:rPr>
                        <a:t>Computer Science Prin</a:t>
                      </a:r>
                    </a:p>
                  </a:txBody>
                  <a:tcPr marL="56712" marR="56712" marT="28356" marB="28356" anchor="ctr">
                    <a:lnL>
                      <a:noFill/>
                    </a:lnL>
                    <a:lnR>
                      <a:noFill/>
                    </a:lnR>
                    <a:lnT>
                      <a:noFill/>
                    </a:lnT>
                    <a:lnB>
                      <a:noFill/>
                    </a:lnB>
                    <a:solidFill>
                      <a:srgbClr val="FFFFFF"/>
                    </a:solidFill>
                  </a:tcPr>
                </a:tc>
                <a:tc>
                  <a:txBody>
                    <a:bodyPr/>
                    <a:lstStyle/>
                    <a:p>
                      <a:r>
                        <a:rPr lang="en-US" sz="1200">
                          <a:effectLst/>
                        </a:rPr>
                        <a:t>Physics C: Electricity and Magnetism</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2111590411"/>
                  </a:ext>
                </a:extLst>
              </a:tr>
              <a:tr h="427838">
                <a:tc>
                  <a:txBody>
                    <a:bodyPr/>
                    <a:lstStyle/>
                    <a:p>
                      <a:r>
                        <a:rPr lang="en-US" sz="1200">
                          <a:effectLst/>
                        </a:rPr>
                        <a:t>Computer Science A</a:t>
                      </a:r>
                    </a:p>
                  </a:txBody>
                  <a:tcPr marL="56712" marR="56712" marT="28356" marB="28356" anchor="ctr">
                    <a:lnL>
                      <a:noFill/>
                    </a:lnL>
                    <a:lnR>
                      <a:noFill/>
                    </a:lnR>
                    <a:lnT>
                      <a:noFill/>
                    </a:lnT>
                    <a:lnB>
                      <a:noFill/>
                    </a:lnB>
                    <a:solidFill>
                      <a:srgbClr val="FFFFFF"/>
                    </a:solidFill>
                  </a:tcPr>
                </a:tc>
                <a:tc>
                  <a:txBody>
                    <a:bodyPr/>
                    <a:lstStyle/>
                    <a:p>
                      <a:r>
                        <a:rPr lang="en-US" sz="1200">
                          <a:effectLst/>
                        </a:rPr>
                        <a:t>Physics: Mechanics</a:t>
                      </a:r>
                    </a:p>
                  </a:txBody>
                  <a:tcPr marL="56712" marR="56712" marT="28356" marB="28356" anchor="ctr">
                    <a:lnL>
                      <a:noFill/>
                    </a:lnL>
                    <a:lnR>
                      <a:noFill/>
                    </a:lnR>
                    <a:lnT>
                      <a:noFill/>
                    </a:lnT>
                    <a:lnB>
                      <a:noFill/>
                    </a:lnB>
                    <a:solidFill>
                      <a:srgbClr val="FFFFFF"/>
                    </a:solidFill>
                  </a:tcPr>
                </a:tc>
                <a:extLst>
                  <a:ext uri="{0D108BD9-81ED-4DB2-BD59-A6C34878D82A}">
                    <a16:rowId xmlns:a16="http://schemas.microsoft.com/office/drawing/2014/main" val="2618931854"/>
                  </a:ext>
                </a:extLst>
              </a:tr>
            </a:tbl>
          </a:graphicData>
        </a:graphic>
      </p:graphicFrame>
    </p:spTree>
    <p:extLst>
      <p:ext uri="{BB962C8B-B14F-4D97-AF65-F5344CB8AC3E}">
        <p14:creationId xmlns:p14="http://schemas.microsoft.com/office/powerpoint/2010/main" val="237809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47" y="828241"/>
            <a:ext cx="3061751" cy="3387497"/>
          </a:xfrm>
        </p:spPr>
        <p:txBody>
          <a:bodyPr anchor="b">
            <a:normAutofit/>
          </a:bodyPr>
          <a:lstStyle/>
          <a:p>
            <a:pPr algn="r"/>
            <a:r>
              <a:rPr lang="en-US" sz="3500" b="1">
                <a:solidFill>
                  <a:schemeClr val="tx1"/>
                </a:solidFill>
                <a:latin typeface="Times New Roman" panose="02020603050405020304" pitchFamily="18" charset="0"/>
                <a:cs typeface="Times New Roman" panose="02020603050405020304" pitchFamily="18" charset="0"/>
              </a:rPr>
              <a:t>What is Dual Enrollment?</a:t>
            </a:r>
          </a:p>
        </p:txBody>
      </p:sp>
      <p:sp>
        <p:nvSpPr>
          <p:cNvPr id="3" name="Content Placeholder 2"/>
          <p:cNvSpPr>
            <a:spLocks noGrp="1"/>
          </p:cNvSpPr>
          <p:nvPr>
            <p:ph sz="quarter" idx="1"/>
          </p:nvPr>
        </p:nvSpPr>
        <p:spPr>
          <a:xfrm>
            <a:off x="3276599" y="649480"/>
            <a:ext cx="5517359" cy="5546047"/>
          </a:xfrm>
        </p:spPr>
        <p:txBody>
          <a:bodyPr vert="horz" lIns="91440" tIns="45720" rIns="91440" bIns="45720" rtlCol="0" anchor="ctr">
            <a:normAutofit/>
          </a:bodyPr>
          <a:lstStyle/>
          <a:p>
            <a:pPr marL="0" indent="0">
              <a:buNone/>
            </a:pPr>
            <a:r>
              <a:rPr lang="en-US" sz="1700"/>
              <a:t>Dual Enrollment is an acceleration program that allows secondary students to take postsecondary coursework and simultaneously earn credit toward a high school diploma, a career certificate, an industry certification, or an associates (2 year) degree.</a:t>
            </a:r>
          </a:p>
          <a:p>
            <a:pPr marL="0" indent="0">
              <a:buNone/>
            </a:pPr>
            <a:r>
              <a:rPr lang="en-US" sz="1700" b="1"/>
              <a:t>DE Options at OHS:</a:t>
            </a:r>
          </a:p>
          <a:p>
            <a:r>
              <a:rPr lang="en-US" sz="1700"/>
              <a:t>Osceola Technical College (OTECH)</a:t>
            </a:r>
          </a:p>
          <a:p>
            <a:r>
              <a:rPr lang="en-US" sz="1700"/>
              <a:t>Valencia College</a:t>
            </a:r>
          </a:p>
          <a:p>
            <a:r>
              <a:rPr lang="en-US" sz="1700"/>
              <a:t>University of Florida </a:t>
            </a:r>
          </a:p>
          <a:p>
            <a:r>
              <a:rPr lang="en-US" sz="1700"/>
              <a:t>University of Central Florida</a:t>
            </a:r>
          </a:p>
          <a:p>
            <a:r>
              <a:rPr lang="en-US" sz="1700"/>
              <a:t>Embry Riddle Aeronautical University </a:t>
            </a:r>
          </a:p>
        </p:txBody>
      </p:sp>
      <p:sp>
        <p:nvSpPr>
          <p:cNvPr id="4" name="Slide Number Placeholder 3"/>
          <p:cNvSpPr>
            <a:spLocks noGrp="1"/>
          </p:cNvSpPr>
          <p:nvPr>
            <p:ph type="sldNum" sz="quarter" idx="15"/>
          </p:nvPr>
        </p:nvSpPr>
        <p:spPr>
          <a:xfrm>
            <a:off x="8778240" y="6455664"/>
            <a:ext cx="336042" cy="365125"/>
          </a:xfrm>
        </p:spPr>
        <p:txBody>
          <a:bodyPr>
            <a:normAutofit/>
          </a:bodyPr>
          <a:lstStyle/>
          <a:p>
            <a:pPr>
              <a:spcAft>
                <a:spcPts val="600"/>
              </a:spcAft>
            </a:pPr>
            <a:endParaRPr lang="en-US" sz="1000">
              <a:solidFill>
                <a:schemeClr val="tx1">
                  <a:lumMod val="50000"/>
                  <a:lumOff val="50000"/>
                </a:schemeClr>
              </a:solidFill>
            </a:endParaRPr>
          </a:p>
        </p:txBody>
      </p:sp>
    </p:spTree>
    <p:extLst>
      <p:ext uri="{BB962C8B-B14F-4D97-AF65-F5344CB8AC3E}">
        <p14:creationId xmlns:p14="http://schemas.microsoft.com/office/powerpoint/2010/main" val="313512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324D-891C-438D-883D-6ADCBD1B73B7}"/>
              </a:ext>
            </a:extLst>
          </p:cNvPr>
          <p:cNvSpPr txBox="1">
            <a:spLocks/>
          </p:cNvSpPr>
          <p:nvPr/>
        </p:nvSpPr>
        <p:spPr>
          <a:xfrm>
            <a:off x="350041" y="586855"/>
            <a:ext cx="2401025" cy="338749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3500" b="1" kern="1200">
                <a:latin typeface="Times New Roman" panose="02020603050405020304" pitchFamily="18" charset="0"/>
                <a:cs typeface="Times New Roman" panose="02020603050405020304" pitchFamily="18" charset="0"/>
              </a:rPr>
              <a:t>Who Should do DE?</a:t>
            </a:r>
          </a:p>
        </p:txBody>
      </p:sp>
      <p:sp>
        <p:nvSpPr>
          <p:cNvPr id="9" name="TextBox 8">
            <a:extLst>
              <a:ext uri="{FF2B5EF4-FFF2-40B4-BE49-F238E27FC236}">
                <a16:creationId xmlns:a16="http://schemas.microsoft.com/office/drawing/2014/main" id="{F7C7336C-4761-4471-92A4-ED6AFFF843E9}"/>
              </a:ext>
            </a:extLst>
          </p:cNvPr>
          <p:cNvSpPr txBox="1"/>
          <p:nvPr/>
        </p:nvSpPr>
        <p:spPr>
          <a:xfrm>
            <a:off x="3607694" y="649480"/>
            <a:ext cx="4916510" cy="5546047"/>
          </a:xfrm>
          <a:prstGeom prst="rect">
            <a:avLst/>
          </a:prstGeom>
        </p:spPr>
        <p:txBody>
          <a:bodyPr vert="horz" lIns="91440" tIns="45720" rIns="91440" bIns="45720" rtlCol="0" anchor="ctr">
            <a:normAutofit/>
          </a:bodyPr>
          <a:lstStyle/>
          <a:p>
            <a:pPr>
              <a:lnSpc>
                <a:spcPct val="90000"/>
              </a:lnSpc>
              <a:spcAft>
                <a:spcPts val="600"/>
              </a:spcAft>
            </a:pPr>
            <a:r>
              <a:rPr lang="en-US" sz="1400" b="1"/>
              <a:t>Good Grade Point Average: </a:t>
            </a:r>
          </a:p>
          <a:p>
            <a:pPr marL="285750" indent="-228600">
              <a:lnSpc>
                <a:spcPct val="90000"/>
              </a:lnSpc>
              <a:spcAft>
                <a:spcPts val="600"/>
              </a:spcAft>
              <a:buFont typeface="Arial" panose="020B0604020202020204" pitchFamily="34" charset="0"/>
              <a:buChar char="•"/>
            </a:pPr>
            <a:r>
              <a:rPr lang="en-US" sz="1400"/>
              <a:t>3.0 or higher for Valencia, UF, and UCF. </a:t>
            </a:r>
          </a:p>
          <a:p>
            <a:pPr marL="285750" indent="-228600">
              <a:lnSpc>
                <a:spcPct val="90000"/>
              </a:lnSpc>
              <a:spcAft>
                <a:spcPts val="600"/>
              </a:spcAft>
              <a:buFont typeface="Arial" panose="020B0604020202020204" pitchFamily="34" charset="0"/>
              <a:buChar char="•"/>
            </a:pPr>
            <a:r>
              <a:rPr lang="en-US" sz="1400"/>
              <a:t>2.0 or higher for OTECH.</a:t>
            </a:r>
          </a:p>
          <a:p>
            <a:pPr marL="285750" indent="-228600">
              <a:lnSpc>
                <a:spcPct val="90000"/>
              </a:lnSpc>
              <a:spcAft>
                <a:spcPts val="600"/>
              </a:spcAft>
              <a:buFont typeface="Arial" panose="020B0604020202020204" pitchFamily="34" charset="0"/>
              <a:buChar char="•"/>
            </a:pPr>
            <a:endParaRPr lang="en-US" sz="1400"/>
          </a:p>
          <a:p>
            <a:pPr>
              <a:lnSpc>
                <a:spcPct val="90000"/>
              </a:lnSpc>
              <a:spcAft>
                <a:spcPts val="600"/>
              </a:spcAft>
            </a:pPr>
            <a:r>
              <a:rPr lang="en-US" sz="1400" b="1"/>
              <a:t>Characteristics:</a:t>
            </a:r>
            <a:endParaRPr lang="en-US" sz="1400"/>
          </a:p>
          <a:p>
            <a:pPr marL="285750" indent="-228600">
              <a:lnSpc>
                <a:spcPct val="90000"/>
              </a:lnSpc>
              <a:spcAft>
                <a:spcPts val="600"/>
              </a:spcAft>
              <a:buFont typeface="Arial" panose="020B0604020202020204" pitchFamily="34" charset="0"/>
              <a:buChar char="•"/>
            </a:pPr>
            <a:r>
              <a:rPr lang="en-US" sz="1400"/>
              <a:t>Good Attendance</a:t>
            </a:r>
          </a:p>
          <a:p>
            <a:pPr marL="285750" indent="-228600">
              <a:lnSpc>
                <a:spcPct val="90000"/>
              </a:lnSpc>
              <a:spcAft>
                <a:spcPts val="600"/>
              </a:spcAft>
              <a:buFont typeface="Arial" panose="020B0604020202020204" pitchFamily="34" charset="0"/>
              <a:buChar char="•"/>
            </a:pPr>
            <a:r>
              <a:rPr lang="en-US" sz="1400"/>
              <a:t>No Discipline Issues</a:t>
            </a:r>
          </a:p>
          <a:p>
            <a:pPr marL="285750" indent="-228600">
              <a:lnSpc>
                <a:spcPct val="90000"/>
              </a:lnSpc>
              <a:spcAft>
                <a:spcPts val="600"/>
              </a:spcAft>
              <a:buFont typeface="Arial" panose="020B0604020202020204" pitchFamily="34" charset="0"/>
              <a:buChar char="•"/>
            </a:pPr>
            <a:r>
              <a:rPr lang="en-US" sz="1400"/>
              <a:t>Hard-worker</a:t>
            </a:r>
          </a:p>
          <a:p>
            <a:pPr marL="285750" indent="-228600">
              <a:lnSpc>
                <a:spcPct val="90000"/>
              </a:lnSpc>
              <a:spcAft>
                <a:spcPts val="600"/>
              </a:spcAft>
              <a:buFont typeface="Arial" panose="020B0604020202020204" pitchFamily="34" charset="0"/>
              <a:buChar char="•"/>
            </a:pPr>
            <a:r>
              <a:rPr lang="en-US" sz="1400"/>
              <a:t>Independent</a:t>
            </a:r>
          </a:p>
          <a:p>
            <a:pPr marL="285750" indent="-228600">
              <a:lnSpc>
                <a:spcPct val="90000"/>
              </a:lnSpc>
              <a:spcAft>
                <a:spcPts val="600"/>
              </a:spcAft>
              <a:buFont typeface="Arial" panose="020B0604020202020204" pitchFamily="34" charset="0"/>
              <a:buChar char="•"/>
            </a:pPr>
            <a:r>
              <a:rPr lang="en-US" sz="1400"/>
              <a:t>Reliable</a:t>
            </a:r>
          </a:p>
          <a:p>
            <a:pPr marL="285750" indent="-228600">
              <a:lnSpc>
                <a:spcPct val="90000"/>
              </a:lnSpc>
              <a:spcAft>
                <a:spcPts val="600"/>
              </a:spcAft>
              <a:buFont typeface="Arial" panose="020B0604020202020204" pitchFamily="34" charset="0"/>
              <a:buChar char="•"/>
            </a:pPr>
            <a:r>
              <a:rPr lang="en-US" sz="1400"/>
              <a:t>Mature</a:t>
            </a:r>
          </a:p>
          <a:p>
            <a:pPr marL="285750" indent="-228600">
              <a:lnSpc>
                <a:spcPct val="90000"/>
              </a:lnSpc>
              <a:spcAft>
                <a:spcPts val="600"/>
              </a:spcAft>
              <a:buFont typeface="Arial" panose="020B0604020202020204" pitchFamily="34" charset="0"/>
              <a:buChar char="•"/>
            </a:pPr>
            <a:r>
              <a:rPr lang="en-US" sz="1400"/>
              <a:t>Highly Motivated</a:t>
            </a:r>
          </a:p>
          <a:p>
            <a:pPr marL="285750" indent="-228600">
              <a:lnSpc>
                <a:spcPct val="90000"/>
              </a:lnSpc>
              <a:spcAft>
                <a:spcPts val="600"/>
              </a:spcAft>
              <a:buFont typeface="Arial" panose="020B0604020202020204" pitchFamily="34" charset="0"/>
              <a:buChar char="•"/>
            </a:pPr>
            <a:r>
              <a:rPr lang="en-US" sz="1400"/>
              <a:t>Self Starter</a:t>
            </a:r>
          </a:p>
          <a:p>
            <a:pPr marL="285750" indent="-228600">
              <a:lnSpc>
                <a:spcPct val="90000"/>
              </a:lnSpc>
              <a:spcAft>
                <a:spcPts val="600"/>
              </a:spcAft>
              <a:buFont typeface="Arial" panose="020B0604020202020204" pitchFamily="34" charset="0"/>
              <a:buChar char="•"/>
            </a:pPr>
            <a:r>
              <a:rPr lang="en-US" sz="1400"/>
              <a:t>Good Time Manager</a:t>
            </a:r>
          </a:p>
          <a:p>
            <a:pPr marL="285750" indent="-228600">
              <a:lnSpc>
                <a:spcPct val="90000"/>
              </a:lnSpc>
              <a:spcAft>
                <a:spcPts val="600"/>
              </a:spcAft>
              <a:buFont typeface="Arial" panose="020B0604020202020204" pitchFamily="34" charset="0"/>
              <a:buChar char="•"/>
            </a:pPr>
            <a:endParaRPr lang="en-US" sz="1400"/>
          </a:p>
          <a:p>
            <a:pPr>
              <a:lnSpc>
                <a:spcPct val="90000"/>
              </a:lnSpc>
              <a:spcAft>
                <a:spcPts val="600"/>
              </a:spcAft>
            </a:pPr>
            <a:r>
              <a:rPr lang="en-US" sz="1400" b="1"/>
              <a:t>Grade Level Recommendations: </a:t>
            </a:r>
          </a:p>
          <a:p>
            <a:pPr marL="285750" indent="-228600">
              <a:lnSpc>
                <a:spcPct val="90000"/>
              </a:lnSpc>
              <a:spcAft>
                <a:spcPts val="600"/>
              </a:spcAft>
              <a:buFont typeface="Arial" panose="020B0604020202020204" pitchFamily="34" charset="0"/>
              <a:buChar char="•"/>
            </a:pPr>
            <a:r>
              <a:rPr lang="en-US" sz="1400"/>
              <a:t>Rising 10</a:t>
            </a:r>
            <a:r>
              <a:rPr lang="en-US" sz="1400" baseline="30000"/>
              <a:t>th</a:t>
            </a:r>
            <a:r>
              <a:rPr lang="en-US" sz="1400"/>
              <a:t>, 11</a:t>
            </a:r>
            <a:r>
              <a:rPr lang="en-US" sz="1400" baseline="30000"/>
              <a:t>th</a:t>
            </a:r>
            <a:r>
              <a:rPr lang="en-US" sz="1400"/>
              <a:t>, 12</a:t>
            </a:r>
            <a:r>
              <a:rPr lang="en-US" sz="1400" baseline="30000"/>
              <a:t>th</a:t>
            </a:r>
            <a:r>
              <a:rPr lang="en-US" sz="1400"/>
              <a:t> graders</a:t>
            </a:r>
          </a:p>
          <a:p>
            <a:pPr marL="285750" indent="-228600">
              <a:lnSpc>
                <a:spcPct val="90000"/>
              </a:lnSpc>
              <a:spcAft>
                <a:spcPts val="600"/>
              </a:spcAft>
              <a:buFont typeface="Arial" panose="020B0604020202020204" pitchFamily="34" charset="0"/>
              <a:buChar char="•"/>
            </a:pPr>
            <a:r>
              <a:rPr lang="en-US" sz="1400"/>
              <a:t>OTECH only accepts 11</a:t>
            </a:r>
            <a:r>
              <a:rPr lang="en-US" sz="1400" baseline="30000"/>
              <a:t>th</a:t>
            </a:r>
            <a:r>
              <a:rPr lang="en-US" sz="1400"/>
              <a:t> and 12</a:t>
            </a:r>
            <a:r>
              <a:rPr lang="en-US" sz="1400" baseline="30000"/>
              <a:t>th</a:t>
            </a:r>
            <a:r>
              <a:rPr lang="en-US" sz="1400"/>
              <a:t> graders. </a:t>
            </a:r>
          </a:p>
          <a:p>
            <a:pPr marL="2857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endParaRPr lang="en-US" sz="1400"/>
          </a:p>
        </p:txBody>
      </p:sp>
      <p:sp>
        <p:nvSpPr>
          <p:cNvPr id="8" name="Content Placeholder 2">
            <a:extLst>
              <a:ext uri="{FF2B5EF4-FFF2-40B4-BE49-F238E27FC236}">
                <a16:creationId xmlns:a16="http://schemas.microsoft.com/office/drawing/2014/main" id="{67A1B031-47A0-4F5B-B110-CCFDC472E32C}"/>
              </a:ext>
            </a:extLst>
          </p:cNvPr>
          <p:cNvSpPr txBox="1">
            <a:spLocks/>
          </p:cNvSpPr>
          <p:nvPr/>
        </p:nvSpPr>
        <p:spPr>
          <a:xfrm>
            <a:off x="228600" y="803996"/>
            <a:ext cx="8837244" cy="5875484"/>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a:latin typeface="Bernard MT Condensed" panose="02050806060905020404" pitchFamily="18" charset="0"/>
            </a:endParaRPr>
          </a:p>
        </p:txBody>
      </p:sp>
    </p:spTree>
    <p:extLst>
      <p:ext uri="{BB962C8B-B14F-4D97-AF65-F5344CB8AC3E}">
        <p14:creationId xmlns:p14="http://schemas.microsoft.com/office/powerpoint/2010/main" val="99849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97801" y="457201"/>
            <a:ext cx="2962081" cy="3588870"/>
          </a:xfrm>
        </p:spPr>
        <p:txBody>
          <a:bodyPr anchor="b">
            <a:normAutofit/>
          </a:bodyPr>
          <a:lstStyle/>
          <a:p>
            <a:pPr algn="r"/>
            <a:r>
              <a:rPr lang="en-US" sz="3500" b="1">
                <a:solidFill>
                  <a:schemeClr val="tx1"/>
                </a:solidFill>
                <a:latin typeface="Times New Roman" panose="02020603050405020304" pitchFamily="18" charset="0"/>
                <a:cs typeface="Times New Roman" panose="02020603050405020304" pitchFamily="18" charset="0"/>
              </a:rPr>
              <a:t>Advantages to DE:</a:t>
            </a:r>
            <a:br>
              <a:rPr lang="en-US" sz="3500" b="1">
                <a:solidFill>
                  <a:schemeClr val="tx1"/>
                </a:solidFill>
                <a:latin typeface="Times New Roman" panose="02020603050405020304" pitchFamily="18" charset="0"/>
                <a:cs typeface="Times New Roman" panose="02020603050405020304" pitchFamily="18" charset="0"/>
              </a:rPr>
            </a:br>
            <a:endParaRPr lang="en-US" sz="3500" b="1">
              <a:solidFill>
                <a:schemeClr val="tx1"/>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3486933" y="669363"/>
            <a:ext cx="5199867" cy="5534211"/>
          </a:xfrm>
        </p:spPr>
        <p:txBody>
          <a:bodyPr anchor="ctr">
            <a:normAutofit/>
          </a:bodyPr>
          <a:lstStyle/>
          <a:p>
            <a:pPr lvl="0"/>
            <a:r>
              <a:rPr lang="en-US" sz="1700"/>
              <a:t>Be more competitive when applying to college. </a:t>
            </a:r>
          </a:p>
          <a:p>
            <a:pPr lvl="0"/>
            <a:r>
              <a:rPr lang="en-US" sz="1700"/>
              <a:t>Shorter time obtaining a Bachelor’s Degree or Certification. </a:t>
            </a:r>
          </a:p>
          <a:p>
            <a:pPr lvl="0"/>
            <a:r>
              <a:rPr lang="en-US" sz="1700"/>
              <a:t>Better preparation for the rigors of college or trade school. </a:t>
            </a:r>
          </a:p>
          <a:p>
            <a:pPr lvl="0"/>
            <a:r>
              <a:rPr lang="en-US" sz="1700"/>
              <a:t>Save $$$ </a:t>
            </a:r>
          </a:p>
          <a:p>
            <a:endParaRPr lang="en-US" sz="1700" b="1" u="sng"/>
          </a:p>
          <a:p>
            <a:pPr marL="0" indent="0">
              <a:buNone/>
            </a:pPr>
            <a:endParaRPr lang="en-US" sz="1700"/>
          </a:p>
        </p:txBody>
      </p:sp>
      <p:pic>
        <p:nvPicPr>
          <p:cNvPr id="2050" name="Picture 2" descr="C:\Users\wronaj\AppData\Local\Microsoft\Windows\Temporary Internet Files\Content.IE5\L65PRVMO\MC900310830[1].wm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478212">
            <a:off x="6763143" y="37966"/>
            <a:ext cx="2395235" cy="176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313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Custom 2">
      <a:dk1>
        <a:sysClr val="windowText" lastClr="000000"/>
      </a:dk1>
      <a:lt1>
        <a:sysClr val="window" lastClr="FFFFFF"/>
      </a:lt1>
      <a:dk2>
        <a:srgbClr val="5A6378"/>
      </a:dk2>
      <a:lt2>
        <a:srgbClr val="D4D4D6"/>
      </a:lt2>
      <a:accent1>
        <a:srgbClr val="023398"/>
      </a:accent1>
      <a:accent2>
        <a:srgbClr val="60B5CC"/>
      </a:accent2>
      <a:accent3>
        <a:srgbClr val="E66C7D"/>
      </a:accent3>
      <a:accent4>
        <a:srgbClr val="6BB76D"/>
      </a:accent4>
      <a:accent5>
        <a:srgbClr val="E88651"/>
      </a:accent5>
      <a:accent6>
        <a:srgbClr val="C64847"/>
      </a:accent6>
      <a:hlink>
        <a:srgbClr val="168BBA"/>
      </a:hlink>
      <a:folHlink>
        <a:srgbClr val="00000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e2ff4fdd-7c3a-4058-8dba-800850f64ccc">
      <UserInfo>
        <DisplayName/>
        <AccountId xsi:nil="true"/>
        <AccountType/>
      </UserInfo>
    </Owner>
    <Student_Groups xmlns="e2ff4fdd-7c3a-4058-8dba-800850f64ccc">
      <UserInfo>
        <DisplayName/>
        <AccountId xsi:nil="true"/>
        <AccountType/>
      </UserInfo>
    </Student_Groups>
    <Distribution_Groups xmlns="e2ff4fdd-7c3a-4058-8dba-800850f64ccc" xsi:nil="true"/>
    <Invited_Teachers xmlns="e2ff4fdd-7c3a-4058-8dba-800850f64ccc" xsi:nil="true"/>
    <Is_Collaboration_Space_Locked xmlns="e2ff4fdd-7c3a-4058-8dba-800850f64ccc" xsi:nil="true"/>
    <Has_Teacher_Only_SectionGroup xmlns="e2ff4fdd-7c3a-4058-8dba-800850f64ccc" xsi:nil="true"/>
    <Self_Registration_Enabled xmlns="e2ff4fdd-7c3a-4058-8dba-800850f64ccc" xsi:nil="true"/>
    <CultureName xmlns="e2ff4fdd-7c3a-4058-8dba-800850f64ccc" xsi:nil="true"/>
    <TeamsChannelId xmlns="e2ff4fdd-7c3a-4058-8dba-800850f64ccc" xsi:nil="true"/>
    <Invited_Students xmlns="e2ff4fdd-7c3a-4058-8dba-800850f64ccc" xsi:nil="true"/>
    <Math_Settings xmlns="e2ff4fdd-7c3a-4058-8dba-800850f64ccc" xsi:nil="true"/>
    <Teachers xmlns="e2ff4fdd-7c3a-4058-8dba-800850f64ccc">
      <UserInfo>
        <DisplayName/>
        <AccountId xsi:nil="true"/>
        <AccountType/>
      </UserInfo>
    </Teachers>
    <LMS_Mappings xmlns="e2ff4fdd-7c3a-4058-8dba-800850f64ccc" xsi:nil="true"/>
    <IsNotebookLocked xmlns="e2ff4fdd-7c3a-4058-8dba-800850f64ccc" xsi:nil="true"/>
    <Templates xmlns="e2ff4fdd-7c3a-4058-8dba-800850f64ccc" xsi:nil="true"/>
    <NotebookType xmlns="e2ff4fdd-7c3a-4058-8dba-800850f64ccc" xsi:nil="true"/>
    <FolderType xmlns="e2ff4fdd-7c3a-4058-8dba-800850f64ccc" xsi:nil="true"/>
    <Students xmlns="e2ff4fdd-7c3a-4058-8dba-800850f64ccc">
      <UserInfo>
        <DisplayName/>
        <AccountId xsi:nil="true"/>
        <AccountType/>
      </UserInfo>
    </Students>
    <AppVersion xmlns="e2ff4fdd-7c3a-4058-8dba-800850f64ccc" xsi:nil="true"/>
    <DefaultSectionNames xmlns="e2ff4fdd-7c3a-4058-8dba-800850f64c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3FB331084A73428906C356D81867B5" ma:contentTypeVersion="34" ma:contentTypeDescription="Create a new document." ma:contentTypeScope="" ma:versionID="5112224e2381363fdc94aadad21cae75">
  <xsd:schema xmlns:xsd="http://www.w3.org/2001/XMLSchema" xmlns:xs="http://www.w3.org/2001/XMLSchema" xmlns:p="http://schemas.microsoft.com/office/2006/metadata/properties" xmlns:ns3="e2ff4fdd-7c3a-4058-8dba-800850f64ccc" xmlns:ns4="72431033-08de-448a-84e6-570134ea0553" targetNamespace="http://schemas.microsoft.com/office/2006/metadata/properties" ma:root="true" ma:fieldsID="25661738719c49b880b64a7ba571ae43" ns3:_="" ns4:_="">
    <xsd:import namespace="e2ff4fdd-7c3a-4058-8dba-800850f64ccc"/>
    <xsd:import namespace="72431033-08de-448a-84e6-570134ea055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ff4fdd-7c3a-4058-8dba-800850f64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31033-08de-448a-84e6-570134ea0553"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SharingHintHash" ma:index="3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D1A55D-5D19-4132-8261-7B8E47CDCAA1}">
  <ds:schemaRefs>
    <ds:schemaRef ds:uri="http://schemas.microsoft.com/office/infopath/2007/PartnerControls"/>
    <ds:schemaRef ds:uri="http://purl.org/dc/elements/1.1/"/>
    <ds:schemaRef ds:uri="http://schemas.microsoft.com/office/2006/metadata/properties"/>
    <ds:schemaRef ds:uri="72431033-08de-448a-84e6-570134ea0553"/>
    <ds:schemaRef ds:uri="e2ff4fdd-7c3a-4058-8dba-800850f64ccc"/>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083E462F-9C3F-4D2F-A885-B01DBD61BAD4}">
  <ds:schemaRefs>
    <ds:schemaRef ds:uri="72431033-08de-448a-84e6-570134ea0553"/>
    <ds:schemaRef ds:uri="e2ff4fdd-7c3a-4058-8dba-800850f64c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9F6FEA-2CE9-43CC-90C2-08366B8CFB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2702</Words>
  <Application>Microsoft Office PowerPoint</Application>
  <PresentationFormat>On-screen Show (4:3)</PresentationFormat>
  <Paragraphs>316</Paragraphs>
  <Slides>39</Slides>
  <Notes>13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39</vt:i4>
      </vt:variant>
    </vt:vector>
  </HeadingPairs>
  <TitlesOfParts>
    <vt:vector size="56" baseType="lpstr">
      <vt:lpstr>Amandine</vt:lpstr>
      <vt:lpstr>Arial</vt:lpstr>
      <vt:lpstr>Arial Black</vt:lpstr>
      <vt:lpstr>Bernard MT Condensed</vt:lpstr>
      <vt:lpstr>Calibri</vt:lpstr>
      <vt:lpstr>Century Gothic</vt:lpstr>
      <vt:lpstr>Century Schoolbook</vt:lpstr>
      <vt:lpstr>Courier New</vt:lpstr>
      <vt:lpstr>Gotham-Medium</vt:lpstr>
      <vt:lpstr>Helvetica</vt:lpstr>
      <vt:lpstr>Noto Sans Symbols</vt:lpstr>
      <vt:lpstr>Times New Roman</vt:lpstr>
      <vt:lpstr>Trebuchet MS</vt:lpstr>
      <vt:lpstr>Wingdings</vt:lpstr>
      <vt:lpstr>Wingdings 2</vt:lpstr>
      <vt:lpstr>1_Conception personnalisée</vt:lpstr>
      <vt:lpstr>Oriel</vt:lpstr>
      <vt:lpstr>Advanced Placement &amp; Dual Enrollment</vt:lpstr>
      <vt:lpstr>Book an Appointment with a Counselor</vt:lpstr>
      <vt:lpstr>What is Advanced Placement?</vt:lpstr>
      <vt:lpstr>PowerPoint Presentation</vt:lpstr>
      <vt:lpstr>PowerPoint Presentation</vt:lpstr>
      <vt:lpstr>PowerPoint Presentation</vt:lpstr>
      <vt:lpstr>What is Dual Enrollment?</vt:lpstr>
      <vt:lpstr>PowerPoint Presentation</vt:lpstr>
      <vt:lpstr>Advantages to DE: </vt:lpstr>
      <vt:lpstr>Potential Disadvantages to DE: </vt:lpstr>
      <vt:lpstr>When to Apply:</vt:lpstr>
      <vt:lpstr>PowerPoint Presentation</vt:lpstr>
      <vt:lpstr>Valencia College :  how to Apply for Fall 2022 </vt:lpstr>
      <vt:lpstr>Valencia College :  How to Apply for Fall 2022 </vt:lpstr>
      <vt:lpstr>Valencia College :  How to Apply for Fall 2022 </vt:lpstr>
      <vt:lpstr>Valencia College dual enrollment:  how to Apply for Fall 2022 </vt:lpstr>
      <vt:lpstr>PowerPoint Presentation</vt:lpstr>
      <vt:lpstr>PowerPoint Presentation</vt:lpstr>
      <vt:lpstr>PowerPoint Presentation</vt:lpstr>
      <vt:lpstr>PowerPoint Presentation</vt:lpstr>
      <vt:lpstr>UF:  How to Apply for fall 2022</vt:lpstr>
      <vt:lpstr>PowerPoint Presentation</vt:lpstr>
      <vt:lpstr>PowerPoint Presentation</vt:lpstr>
      <vt:lpstr>Today's Agenda  </vt:lpstr>
      <vt:lpstr>What is Dual Enrollment?</vt:lpstr>
      <vt:lpstr>What We Offer...​</vt:lpstr>
      <vt:lpstr>Career Dual Enrollment Requirements</vt:lpstr>
      <vt:lpstr>Are there any fees for High School Career Dual Enrolled Students?</vt:lpstr>
      <vt:lpstr>Schedule</vt:lpstr>
      <vt:lpstr>Industry Certifications</vt:lpstr>
      <vt:lpstr>Transitioning from Dual Enrollment to Adult/Financial Aid</vt:lpstr>
      <vt:lpstr>Review of Information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SCHS</dc:title>
  <dc:creator>Stephanie Holmes</dc:creator>
  <cp:lastModifiedBy>Kendyl Bass</cp:lastModifiedBy>
  <cp:revision>2</cp:revision>
  <cp:lastPrinted>2022-02-15T12:50:19Z</cp:lastPrinted>
  <dcterms:created xsi:type="dcterms:W3CDTF">2020-08-09T16:59:12Z</dcterms:created>
  <dcterms:modified xsi:type="dcterms:W3CDTF">2022-02-15T22:11:13Z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0x010100523FB331084A73428906C356D81867B5</vt:lpwstr>
  </property>
</Properties>
</file>